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diagramColors+xml" PartName="/ppt/diagrams/colors1.xml"/>
  <Override ContentType="application/vnd.openxmlformats-officedocument.drawingml.diagramData+xml" PartName="/ppt/diagrams/data1.xml"/>
  <Override ContentType="application/vnd.ms-office.drawingml.diagramDrawing+xml" PartName="/ppt/diagrams/drawing1.xml"/>
  <Override ContentType="application/vnd.openxmlformats-officedocument.drawingml.diagramLayout+xml" PartName="/ppt/diagrams/layout1.xml"/>
  <Override ContentType="application/vnd.openxmlformats-officedocument.drawingml.diagramStyle+xml" PartName="/ppt/diagrams/quickStyle1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0.xml"/>
  <Override ContentType="application/vnd.openxmlformats-officedocument.presentationml.slide+xml" PartName="/ppt/slides/slide51.xml"/>
  <Override ContentType="application/vnd.openxmlformats-officedocument.presentationml.slide+xml" PartName="/ppt/slides/slide52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61" r:id="rId4"/>
    <p:sldId id="256" r:id="rId5"/>
    <p:sldId id="263" r:id="rId6"/>
    <p:sldId id="267" r:id="rId7"/>
    <p:sldId id="268" r:id="rId8"/>
    <p:sldId id="275" r:id="rId9"/>
    <p:sldId id="277" r:id="rId10"/>
    <p:sldId id="276" r:id="rId11"/>
    <p:sldId id="283" r:id="rId12"/>
    <p:sldId id="278" r:id="rId13"/>
    <p:sldId id="279" r:id="rId14"/>
    <p:sldId id="286" r:id="rId15"/>
    <p:sldId id="285" r:id="rId16"/>
    <p:sldId id="282" r:id="rId17"/>
    <p:sldId id="287" r:id="rId18"/>
    <p:sldId id="269" r:id="rId19"/>
    <p:sldId id="284" r:id="rId20"/>
    <p:sldId id="274" r:id="rId21"/>
    <p:sldId id="273" r:id="rId22"/>
    <p:sldId id="288" r:id="rId23"/>
    <p:sldId id="296" r:id="rId24"/>
    <p:sldId id="289" r:id="rId25"/>
    <p:sldId id="290" r:id="rId26"/>
    <p:sldId id="291" r:id="rId27"/>
    <p:sldId id="292" r:id="rId28"/>
    <p:sldId id="293" r:id="rId29"/>
    <p:sldId id="294" r:id="rId30"/>
    <p:sldId id="297" r:id="rId31"/>
    <p:sldId id="295" r:id="rId32"/>
    <p:sldId id="298" r:id="rId33"/>
    <p:sldId id="300" r:id="rId34"/>
    <p:sldId id="299" r:id="rId35"/>
    <p:sldId id="301" r:id="rId36"/>
    <p:sldId id="302" r:id="rId37"/>
    <p:sldId id="303" r:id="rId38"/>
    <p:sldId id="305" r:id="rId39"/>
    <p:sldId id="306" r:id="rId40"/>
    <p:sldId id="310" r:id="rId41"/>
    <p:sldId id="307" r:id="rId42"/>
    <p:sldId id="311" r:id="rId43"/>
    <p:sldId id="308" r:id="rId44"/>
    <p:sldId id="312" r:id="rId45"/>
    <p:sldId id="309" r:id="rId46"/>
    <p:sldId id="313" r:id="rId47"/>
    <p:sldId id="314" r:id="rId48"/>
    <p:sldId id="316" r:id="rId49"/>
    <p:sldId id="318" r:id="rId50"/>
    <p:sldId id="317" r:id="rId51"/>
    <p:sldId id="319" r:id="rId52"/>
    <p:sldId id="320" r:id="rId53"/>
    <p:sldId id="321" r:id="rId54"/>
    <p:sldId id="323" r:id="rId55"/>
  </p:sldIdLst>
  <p:sldSz cx="9144000" cy="5143500" type="screen16x9"/>
  <p:notesSz cx="6858000" cy="9144000"/>
  <p:custDataLst>
    <p:tags r:id="rId5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27" autoAdjust="0"/>
    <p:restoredTop sz="96314" autoAdjust="0"/>
  </p:normalViewPr>
  <p:slideViewPr>
    <p:cSldViewPr>
      <p:cViewPr varScale="1">
        <p:scale>
          <a:sx n="143" d="100"/>
          <a:sy n="143" d="100"/>
        </p:scale>
        <p:origin x="810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100"/>
    </p:cViewPr>
  </p:sorterViewPr>
  <p:notesViewPr>
    <p:cSldViewPr>
      <p:cViewPr varScale="1">
        <p:scale>
          <a:sx n="83" d="100"/>
          <a:sy n="83" d="100"/>
        </p:scale>
        <p:origin x="-382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slides/slide26.xml" Type="http://schemas.openxmlformats.org/officeDocument/2006/relationships/slide"/><Relationship Id="rId3" Target="notesMasters/notesMaster1.xml" Type="http://schemas.openxmlformats.org/officeDocument/2006/relationships/notesMaster"/><Relationship Id="rId30" Target="slides/slide27.xml" Type="http://schemas.openxmlformats.org/officeDocument/2006/relationships/slide"/><Relationship Id="rId31" Target="slides/slide28.xml" Type="http://schemas.openxmlformats.org/officeDocument/2006/relationships/slide"/><Relationship Id="rId32" Target="slides/slide29.xml" Type="http://schemas.openxmlformats.org/officeDocument/2006/relationships/slide"/><Relationship Id="rId33" Target="slides/slide30.xml" Type="http://schemas.openxmlformats.org/officeDocument/2006/relationships/slide"/><Relationship Id="rId34" Target="slides/slide31.xml" Type="http://schemas.openxmlformats.org/officeDocument/2006/relationships/slide"/><Relationship Id="rId35" Target="slides/slide32.xml" Type="http://schemas.openxmlformats.org/officeDocument/2006/relationships/slide"/><Relationship Id="rId36" Target="slides/slide33.xml" Type="http://schemas.openxmlformats.org/officeDocument/2006/relationships/slide"/><Relationship Id="rId37" Target="slides/slide34.xml" Type="http://schemas.openxmlformats.org/officeDocument/2006/relationships/slide"/><Relationship Id="rId38" Target="slides/slide35.xml" Type="http://schemas.openxmlformats.org/officeDocument/2006/relationships/slide"/><Relationship Id="rId39" Target="slides/slide36.xml" Type="http://schemas.openxmlformats.org/officeDocument/2006/relationships/slide"/><Relationship Id="rId4" Target="slides/slide1.xml" Type="http://schemas.openxmlformats.org/officeDocument/2006/relationships/slide"/><Relationship Id="rId40" Target="slides/slide37.xml" Type="http://schemas.openxmlformats.org/officeDocument/2006/relationships/slide"/><Relationship Id="rId41" Target="slides/slide38.xml" Type="http://schemas.openxmlformats.org/officeDocument/2006/relationships/slide"/><Relationship Id="rId42" Target="slides/slide39.xml" Type="http://schemas.openxmlformats.org/officeDocument/2006/relationships/slide"/><Relationship Id="rId43" Target="slides/slide40.xml" Type="http://schemas.openxmlformats.org/officeDocument/2006/relationships/slide"/><Relationship Id="rId44" Target="slides/slide41.xml" Type="http://schemas.openxmlformats.org/officeDocument/2006/relationships/slide"/><Relationship Id="rId45" Target="slides/slide42.xml" Type="http://schemas.openxmlformats.org/officeDocument/2006/relationships/slide"/><Relationship Id="rId46" Target="slides/slide43.xml" Type="http://schemas.openxmlformats.org/officeDocument/2006/relationships/slide"/><Relationship Id="rId47" Target="slides/slide44.xml" Type="http://schemas.openxmlformats.org/officeDocument/2006/relationships/slide"/><Relationship Id="rId48" Target="slides/slide45.xml" Type="http://schemas.openxmlformats.org/officeDocument/2006/relationships/slide"/><Relationship Id="rId49" Target="slides/slide46.xml" Type="http://schemas.openxmlformats.org/officeDocument/2006/relationships/slide"/><Relationship Id="rId5" Target="slides/slide2.xml" Type="http://schemas.openxmlformats.org/officeDocument/2006/relationships/slide"/><Relationship Id="rId50" Target="slides/slide47.xml" Type="http://schemas.openxmlformats.org/officeDocument/2006/relationships/slide"/><Relationship Id="rId51" Target="slides/slide48.xml" Type="http://schemas.openxmlformats.org/officeDocument/2006/relationships/slide"/><Relationship Id="rId52" Target="slides/slide49.xml" Type="http://schemas.openxmlformats.org/officeDocument/2006/relationships/slide"/><Relationship Id="rId53" Target="slides/slide50.xml" Type="http://schemas.openxmlformats.org/officeDocument/2006/relationships/slide"/><Relationship Id="rId54" Target="slides/slide51.xml" Type="http://schemas.openxmlformats.org/officeDocument/2006/relationships/slide"/><Relationship Id="rId55" Target="slides/slide52.xml" Type="http://schemas.openxmlformats.org/officeDocument/2006/relationships/slide"/><Relationship Id="rId56" Target="tags/tag1.xml" Type="http://schemas.openxmlformats.org/officeDocument/2006/relationships/tags"/><Relationship Id="rId57" Target="presProps.xml" Type="http://schemas.openxmlformats.org/officeDocument/2006/relationships/presProps"/><Relationship Id="rId58" Target="viewProps.xml" Type="http://schemas.openxmlformats.org/officeDocument/2006/relationships/viewProps"/><Relationship Id="rId59" Target="theme/theme1.xml" Type="http://schemas.openxmlformats.org/officeDocument/2006/relationships/theme"/><Relationship Id="rId6" Target="slides/slide3.xml" Type="http://schemas.openxmlformats.org/officeDocument/2006/relationships/slide"/><Relationship Id="rId60" Target="tableStyles.xml" Type="http://schemas.openxmlformats.org/officeDocument/2006/relationships/tableStyles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diagrams/colors1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>
  <dgm:ptLst>
    <dgm:pt modelId="{A1CEE5EC-F670-496F-A020-DA23979A271A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CF2B8D48-1971-4615-8AEC-6B0970F5BB06}" type="parTrans" cxnId="{33EACE0A-059B-4B1A-A8FC-27EC12B6395A}">
      <dgm:prSet/>
      <dgm:spPr/>
      <dgm:t>
        <a:bodyPr/>
        <a:lstStyle/>
        <a:p>
          <a:endParaRPr lang="zh-CN" altLang="en-US"/>
        </a:p>
      </dgm:t>
    </dgm:pt>
    <dgm:pt modelId="{B902153C-1DF5-4C9B-ADEB-F811A04AE9E7}">
      <dgm:prSet phldrT="[文本]" custT="1"/>
      <dgm:spPr>
        <a:noFill/>
      </dgm:spPr>
      <dgm:t>
        <a:bodyPr/>
        <a:lstStyle/>
        <a:p>
          <a:r>
            <a:rPr lang="zh-CN" altLang="en-US" sz="280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rPr>
            <a:t>标题创建</a:t>
          </a:r>
          <a:endParaRPr lang="zh-CN" altLang="en-US" sz="2800">
            <a:solidFill>
              <a:schemeClr val="bg1"/>
            </a:solidFill>
            <a:latin typeface="微软雅黑" panose="020b0503020204020204" pitchFamily="34" charset="-122"/>
            <a:ea typeface="微软雅黑" pitchFamily="34" charset="-122"/>
          </a:endParaRPr>
        </a:p>
      </dgm:t>
    </dgm:pt>
    <dgm:pt modelId="{49D31B86-64E5-4DBB-B2BA-BC538CF083BE}" type="sibTrans" cxnId="{33EACE0A-059B-4B1A-A8FC-27EC12B6395A}">
      <dgm:prSet/>
      <dgm:spPr/>
      <dgm:t>
        <a:bodyPr/>
        <a:lstStyle/>
        <a:p>
          <a:endParaRPr lang="zh-CN" altLang="en-US"/>
        </a:p>
      </dgm:t>
    </dgm:pt>
    <dgm:pt modelId="{63E09EC5-4BD9-4688-8FB4-F86CB2A5C1DB}" type="parTrans" cxnId="{A863BB91-B3F4-4684-B164-56EA19A81C95}">
      <dgm:prSet/>
      <dgm:spPr/>
      <dgm:t>
        <a:bodyPr/>
        <a:lstStyle/>
        <a:p>
          <a:endParaRPr lang="zh-CN" altLang="en-US"/>
        </a:p>
      </dgm:t>
    </dgm:pt>
    <dgm:pt modelId="{E378C5FA-337A-4573-B015-FC94D9A7E30E}">
      <dgm:prSet phldrT="[文本]" custT="1"/>
      <dgm:spPr/>
      <dgm:t>
        <a:bodyPr/>
        <a:lstStyle/>
        <a:p>
          <a:r>
            <a:rPr lang="zh-CN" altLang="en-US" sz="280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rPr>
            <a:t>情节串联</a:t>
          </a:r>
          <a:endParaRPr lang="zh-CN" altLang="en-US" sz="2800">
            <a:solidFill>
              <a:schemeClr val="bg1"/>
            </a:solidFill>
            <a:latin typeface="微软雅黑" pitchFamily="34" charset="-122"/>
            <a:ea typeface="微软雅黑" pitchFamily="34" charset="-122"/>
          </a:endParaRPr>
        </a:p>
      </dgm:t>
    </dgm:pt>
    <dgm:pt modelId="{FE7919E0-BDB4-4543-BAA8-18218BFF1415}" type="sibTrans" cxnId="{A863BB91-B3F4-4684-B164-56EA19A81C95}">
      <dgm:prSet/>
      <dgm:spPr/>
      <dgm:t>
        <a:bodyPr/>
        <a:lstStyle/>
        <a:p>
          <a:endParaRPr lang="zh-CN" altLang="en-US"/>
        </a:p>
      </dgm:t>
    </dgm:pt>
    <dgm:pt modelId="{7FC7D459-7289-4277-BF0F-9D76B9B1956E}" type="parTrans" cxnId="{67649869-B241-494E-8079-414DE503C538}">
      <dgm:prSet/>
      <dgm:spPr/>
      <dgm:t>
        <a:bodyPr/>
        <a:lstStyle/>
        <a:p>
          <a:endParaRPr lang="zh-CN" altLang="en-US"/>
        </a:p>
      </dgm:t>
    </dgm:pt>
    <dgm:pt modelId="{BE86EF25-A56C-4444-A8BD-C6A4C6A878BB}">
      <dgm:prSet phldrT="[文本]" custT="1"/>
      <dgm:spPr/>
      <dgm:t>
        <a:bodyPr/>
        <a:lstStyle/>
        <a:p>
          <a:r>
            <a:rPr lang="zh-CN" altLang="en-US" sz="280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rPr>
            <a:t>图片添加</a:t>
          </a:r>
          <a:endParaRPr lang="zh-CN" altLang="en-US" sz="2800">
            <a:solidFill>
              <a:schemeClr val="bg1"/>
            </a:solidFill>
            <a:latin typeface="微软雅黑" pitchFamily="34" charset="-122"/>
            <a:ea typeface="微软雅黑" pitchFamily="34" charset="-122"/>
          </a:endParaRPr>
        </a:p>
      </dgm:t>
    </dgm:pt>
    <dgm:pt modelId="{1BC46DD0-F5E2-4803-B676-86BC078EB95E}" type="sibTrans" cxnId="{67649869-B241-494E-8079-414DE503C538}">
      <dgm:prSet/>
      <dgm:spPr/>
      <dgm:t>
        <a:bodyPr/>
        <a:lstStyle/>
        <a:p>
          <a:endParaRPr lang="zh-CN" altLang="en-US"/>
        </a:p>
      </dgm:t>
    </dgm:pt>
    <dgm:pt modelId="{71D550CB-8A09-42B4-8BD5-ACFFA32C1EA8}" type="parTrans" cxnId="{C60B98DE-94A0-4956-B956-8A685619B72F}">
      <dgm:prSet/>
      <dgm:spPr/>
      <dgm:t>
        <a:bodyPr/>
        <a:lstStyle/>
        <a:p>
          <a:endParaRPr lang="zh-CN" altLang="en-US"/>
        </a:p>
      </dgm:t>
    </dgm:pt>
    <dgm:pt modelId="{1C29488E-D718-4A87-90C1-1D3394A64E73}">
      <dgm:prSet phldrT="[文本]" custT="1"/>
      <dgm:spPr/>
      <dgm:t>
        <a:bodyPr/>
        <a:lstStyle/>
        <a:p>
          <a:r>
            <a:rPr lang="zh-CN" altLang="en-US" sz="280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rPr>
            <a:t>演示发布</a:t>
          </a:r>
          <a:endParaRPr lang="zh-CN" altLang="en-US" sz="2800">
            <a:solidFill>
              <a:schemeClr val="bg1"/>
            </a:solidFill>
            <a:latin typeface="微软雅黑" pitchFamily="34" charset="-122"/>
            <a:ea typeface="微软雅黑" pitchFamily="34" charset="-122"/>
          </a:endParaRPr>
        </a:p>
      </dgm:t>
    </dgm:pt>
    <dgm:pt modelId="{11CD5B13-F2AA-4409-8E40-981B84A49506}" type="sibTrans" cxnId="{C60B98DE-94A0-4956-B956-8A685619B72F}">
      <dgm:prSet/>
      <dgm:spPr/>
      <dgm:t>
        <a:bodyPr/>
        <a:lstStyle/>
        <a:p>
          <a:endParaRPr lang="zh-CN" altLang="en-US"/>
        </a:p>
      </dgm:t>
    </dgm:pt>
    <dgm:pt modelId="{E77CD040-B1AA-4ADC-ABBA-98603F0116E4}" type="pres">
      <dgm:prSet presAssocID="{A1CEE5EC-F670-496F-A020-DA23979A271A}" presName="rootnode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zh-CN" altLang="en-US"/>
        </a:p>
      </dgm:t>
    </dgm:pt>
    <dgm:pt modelId="{897207EE-AF47-4E21-9DD5-D55E094950E9}" type="pres">
      <dgm:prSet presAssocID="{B902153C-1DF5-4C9B-ADEB-F811A04AE9E7}" presName="composite"/>
      <dgm:spPr/>
      <dgm:t>
        <a:bodyPr/>
        <a:lstStyle/>
        <a:p/>
      </dgm:t>
    </dgm:pt>
    <dgm:pt modelId="{341264E0-8472-4D47-8AE4-EB58CF80C509}" type="pres">
      <dgm:prSet presAssocID="{B902153C-1DF5-4C9B-ADEB-F811A04AE9E7}" presName="LShape" presStyleLbl="alignNode1" presStyleCnt="4"/>
      <dgm:spPr>
        <a:solidFill>
          <a:srgbClr val="FFC000"/>
        </a:solidFill>
        <a:ln>
          <a:noFill/>
        </a:ln>
      </dgm:spPr>
      <dgm:t>
        <a:bodyPr/>
        <a:lstStyle/>
        <a:p/>
      </dgm:t>
    </dgm:pt>
    <dgm:pt modelId="{32A089D5-F553-458F-B339-9D3CF8C92CBB}" type="pres">
      <dgm:prSet presAssocID="{B902153C-1DF5-4C9B-ADEB-F811A04AE9E7}" presName="ParentText" presStyleLbl="revTx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D5569F9-CF5E-4918-9F3E-13AFC39D5870}" type="pres">
      <dgm:prSet presAssocID="{B902153C-1DF5-4C9B-ADEB-F811A04AE9E7}" presName="Triangle" presStyleLbl="alignNode1" presStyleCnt="4"/>
      <dgm:spPr>
        <a:solidFill>
          <a:srgbClr val="FFC000"/>
        </a:solidFill>
        <a:ln>
          <a:noFill/>
        </a:ln>
      </dgm:spPr>
      <dgm:t>
        <a:bodyPr/>
        <a:lstStyle/>
        <a:p/>
      </dgm:t>
    </dgm:pt>
    <dgm:pt modelId="{27133A60-2858-43CF-AD9B-CC4E3FFF7735}" type="pres">
      <dgm:prSet presAssocID="{49D31B86-64E5-4DBB-B2BA-BC538CF083BE}" presName="sibTrans"/>
      <dgm:spPr/>
      <dgm:t>
        <a:bodyPr/>
        <a:lstStyle/>
        <a:p/>
      </dgm:t>
    </dgm:pt>
    <dgm:pt modelId="{7AE9B4B7-C59F-4AB6-A7A8-1DA5A09EAC14}" type="pres">
      <dgm:prSet presAssocID="{49D31B86-64E5-4DBB-B2BA-BC538CF083BE}" presName="space"/>
      <dgm:spPr/>
      <dgm:t>
        <a:bodyPr/>
        <a:lstStyle/>
        <a:p/>
      </dgm:t>
    </dgm:pt>
    <dgm:pt modelId="{86F27F17-CDAC-42C7-812E-C34776F8EFBB}" type="pres">
      <dgm:prSet presAssocID="{E378C5FA-337A-4573-B015-FC94D9A7E30E}" presName="composite"/>
      <dgm:spPr/>
      <dgm:t>
        <a:bodyPr/>
        <a:lstStyle/>
        <a:p/>
      </dgm:t>
    </dgm:pt>
    <dgm:pt modelId="{EFD6BB51-4558-4BF6-B9CC-EB66BE90F909}" type="pres">
      <dgm:prSet presAssocID="{E378C5FA-337A-4573-B015-FC94D9A7E30E}" presName="LShape" presStyleLbl="alignNode1" presStyleIdx="1" presStyleCnt="4"/>
      <dgm:spPr>
        <a:solidFill>
          <a:srgbClr val="FFC000"/>
        </a:solidFill>
        <a:ln>
          <a:noFill/>
        </a:ln>
      </dgm:spPr>
      <dgm:t>
        <a:bodyPr/>
        <a:lstStyle/>
        <a:p/>
      </dgm:t>
    </dgm:pt>
    <dgm:pt modelId="{3B65F97A-11F1-40A8-B81E-ADC569B5DED1}" type="pres">
      <dgm:prSet presAssocID="{E378C5FA-337A-4573-B015-FC94D9A7E30E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4E28190-B0BA-45D3-A061-CAE47F6D0F66}" type="pres">
      <dgm:prSet presAssocID="{E378C5FA-337A-4573-B015-FC94D9A7E30E}" presName="Triangle" presStyleLbl="alignNode1" presStyleIdx="1" presStyleCnt="4"/>
      <dgm:spPr>
        <a:solidFill>
          <a:srgbClr val="FFC000"/>
        </a:solidFill>
        <a:ln>
          <a:noFill/>
        </a:ln>
      </dgm:spPr>
      <dgm:t>
        <a:bodyPr/>
        <a:lstStyle/>
        <a:p/>
      </dgm:t>
    </dgm:pt>
    <dgm:pt modelId="{A72E83C7-5A66-4DA6-BE22-8B1FC9F70F07}" type="pres">
      <dgm:prSet presAssocID="{FE7919E0-BDB4-4543-BAA8-18218BFF1415}" presName="sibTrans"/>
      <dgm:spPr/>
      <dgm:t>
        <a:bodyPr/>
        <a:lstStyle/>
        <a:p/>
      </dgm:t>
    </dgm:pt>
    <dgm:pt modelId="{E61A7A12-BACB-4803-BD9A-8A8B44A0D2A3}" type="pres">
      <dgm:prSet presAssocID="{FE7919E0-BDB4-4543-BAA8-18218BFF1415}" presName="space"/>
      <dgm:spPr/>
      <dgm:t>
        <a:bodyPr/>
        <a:lstStyle/>
        <a:p/>
      </dgm:t>
    </dgm:pt>
    <dgm:pt modelId="{07ED3325-3C60-46EE-B190-820F759F8C9E}" type="pres">
      <dgm:prSet presAssocID="{BE86EF25-A56C-4444-A8BD-C6A4C6A878BB}" presName="composite"/>
      <dgm:spPr/>
      <dgm:t>
        <a:bodyPr/>
        <a:lstStyle/>
        <a:p/>
      </dgm:t>
    </dgm:pt>
    <dgm:pt modelId="{06D72B1C-5011-4926-8A96-CDFF8E6E7FEC}" type="pres">
      <dgm:prSet presAssocID="{BE86EF25-A56C-4444-A8BD-C6A4C6A878BB}" presName="LShape" presStyleLbl="alignNode1" presStyleIdx="2" presStyleCnt="4"/>
      <dgm:spPr>
        <a:solidFill>
          <a:srgbClr val="FFC000"/>
        </a:solidFill>
        <a:ln>
          <a:noFill/>
        </a:ln>
      </dgm:spPr>
      <dgm:t>
        <a:bodyPr/>
        <a:lstStyle/>
        <a:p/>
      </dgm:t>
    </dgm:pt>
    <dgm:pt modelId="{00478526-4475-4702-A71D-ED331468ABCD}" type="pres">
      <dgm:prSet presAssocID="{BE86EF25-A56C-4444-A8BD-C6A4C6A878BB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0F73517-FC02-4DEA-BB84-B340B57FAB46}" type="pres">
      <dgm:prSet presAssocID="{BE86EF25-A56C-4444-A8BD-C6A4C6A878BB}" presName="Triangle" presStyleLbl="alignNode1" presStyleIdx="2" presStyleCnt="4"/>
      <dgm:spPr>
        <a:solidFill>
          <a:srgbClr val="FFC000"/>
        </a:solidFill>
        <a:ln>
          <a:noFill/>
        </a:ln>
      </dgm:spPr>
      <dgm:t>
        <a:bodyPr/>
        <a:lstStyle/>
        <a:p/>
      </dgm:t>
    </dgm:pt>
    <dgm:pt modelId="{DC2419AA-2D9C-4C7F-AB5A-064CAB3F0205}" type="pres">
      <dgm:prSet presAssocID="{1BC46DD0-F5E2-4803-B676-86BC078EB95E}" presName="sibTrans"/>
      <dgm:spPr/>
      <dgm:t>
        <a:bodyPr/>
        <a:lstStyle/>
        <a:p/>
      </dgm:t>
    </dgm:pt>
    <dgm:pt modelId="{393DC159-1BFE-47E9-A219-517909C0CA9F}" type="pres">
      <dgm:prSet presAssocID="{1BC46DD0-F5E2-4803-B676-86BC078EB95E}" presName="space"/>
      <dgm:spPr/>
      <dgm:t>
        <a:bodyPr/>
        <a:lstStyle/>
        <a:p/>
      </dgm:t>
    </dgm:pt>
    <dgm:pt modelId="{67FFA283-2509-475C-B21A-D24FA3970B4B}" type="pres">
      <dgm:prSet presAssocID="{1C29488E-D718-4A87-90C1-1D3394A64E73}" presName="composite"/>
      <dgm:spPr/>
      <dgm:t>
        <a:bodyPr/>
        <a:lstStyle/>
        <a:p/>
      </dgm:t>
    </dgm:pt>
    <dgm:pt modelId="{7EB51BB3-5AC6-46D7-8049-7004BE6DEC87}" type="pres">
      <dgm:prSet presAssocID="{1C29488E-D718-4A87-90C1-1D3394A64E73}" presName="LShape" presStyleLbl="alignNode1" presStyleIdx="3" presStyleCnt="4"/>
      <dgm:spPr>
        <a:solidFill>
          <a:srgbClr val="FFC000"/>
        </a:solidFill>
        <a:ln>
          <a:noFill/>
        </a:ln>
      </dgm:spPr>
      <dgm:t>
        <a:bodyPr/>
        <a:lstStyle/>
        <a:p/>
      </dgm:t>
    </dgm:pt>
    <dgm:pt modelId="{5750DD2A-FA8C-430F-955D-4EBDCCB3C44C}" type="pres">
      <dgm:prSet presAssocID="{1C29488E-D718-4A87-90C1-1D3394A64E73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33EACE0A-059B-4B1A-A8FC-27EC12B6395A}" srcId="{A1CEE5EC-F670-496F-A020-DA23979A271A}" destId="{B902153C-1DF5-4C9B-ADEB-F811A04AE9E7}" srcOrd="0" destOrd="0" parTransId="{CF2B8D48-1971-4615-8AEC-6B0970F5BB06}" sibTransId="{49D31B86-64E5-4DBB-B2BA-BC538CF083BE}"/>
    <dgm:cxn modelId="{A863BB91-B3F4-4684-B164-56EA19A81C95}" srcId="{A1CEE5EC-F670-496F-A020-DA23979A271A}" destId="{E378C5FA-337A-4573-B015-FC94D9A7E30E}" srcOrd="1" destOrd="0" parTransId="{63E09EC5-4BD9-4688-8FB4-F86CB2A5C1DB}" sibTransId="{FE7919E0-BDB4-4543-BAA8-18218BFF1415}"/>
    <dgm:cxn modelId="{67649869-B241-494E-8079-414DE503C538}" srcId="{A1CEE5EC-F670-496F-A020-DA23979A271A}" destId="{BE86EF25-A56C-4444-A8BD-C6A4C6A878BB}" srcOrd="2" destOrd="0" parTransId="{7FC7D459-7289-4277-BF0F-9D76B9B1956E}" sibTransId="{1BC46DD0-F5E2-4803-B676-86BC078EB95E}"/>
    <dgm:cxn modelId="{C60B98DE-94A0-4956-B956-8A685619B72F}" srcId="{A1CEE5EC-F670-496F-A020-DA23979A271A}" destId="{1C29488E-D718-4A87-90C1-1D3394A64E73}" srcOrd="3" destOrd="0" parTransId="{71D550CB-8A09-42B4-8BD5-ACFFA32C1EA8}" sibTransId="{11CD5B13-F2AA-4409-8E40-981B84A49506}"/>
    <dgm:cxn modelId="{976E3858-14EC-415E-BBE1-D00BE32068EC}" type="presOf" srcId="{A1CEE5EC-F670-496F-A020-DA23979A271A}" destId="{E77CD040-B1AA-4ADC-ABBA-98603F0116E4}" srcOrd="0" destOrd="0" presId="urn:microsoft.com/office/officeart/2009/3/layout/StepUpProcess"/>
    <dgm:cxn modelId="{5F141080-4B3B-4ED5-868D-9692F31D44B5}" type="presParOf" srcId="{E77CD040-B1AA-4ADC-ABBA-98603F0116E4}" destId="{897207EE-AF47-4E21-9DD5-D55E094950E9}" srcOrd="0" destOrd="0" presId="urn:microsoft.com/office/officeart/2009/3/layout/StepUpProcess"/>
    <dgm:cxn modelId="{0B3B1D74-1CD7-4A78-A249-DCCE9E8D66ED}" type="presParOf" srcId="{897207EE-AF47-4E21-9DD5-D55E094950E9}" destId="{341264E0-8472-4D47-8AE4-EB58CF80C509}" srcOrd="0" destOrd="0" presId="urn:microsoft.com/office/officeart/2009/3/layout/StepUpProcess"/>
    <dgm:cxn modelId="{8F041394-0395-4C8E-84EB-55B7CB27570B}" type="presParOf" srcId="{897207EE-AF47-4E21-9DD5-D55E094950E9}" destId="{32A089D5-F553-458F-B339-9D3CF8C92CBB}" srcOrd="1" destOrd="0" presId="urn:microsoft.com/office/officeart/2009/3/layout/StepUpProcess"/>
    <dgm:cxn modelId="{7487A32E-4373-4136-BFD1-47DEA32D1DB6}" type="presOf" srcId="{B902153C-1DF5-4C9B-ADEB-F811A04AE9E7}" destId="{32A089D5-F553-458F-B339-9D3CF8C92CBB}" srcOrd="0" destOrd="0" presId="urn:microsoft.com/office/officeart/2009/3/layout/StepUpProcess"/>
    <dgm:cxn modelId="{8C5CFAB7-7B35-484B-B10B-8CC86456B86E}" type="presParOf" srcId="{897207EE-AF47-4E21-9DD5-D55E094950E9}" destId="{1D5569F9-CF5E-4918-9F3E-13AFC39D5870}" srcOrd="2" destOrd="0" presId="urn:microsoft.com/office/officeart/2009/3/layout/StepUpProcess"/>
    <dgm:cxn modelId="{023B5A5B-CBEF-4472-AAFE-FD2413E4D911}" type="presParOf" srcId="{E77CD040-B1AA-4ADC-ABBA-98603F0116E4}" destId="{27133A60-2858-43CF-AD9B-CC4E3FFF7735}" srcOrd="1" destOrd="0" presId="urn:microsoft.com/office/officeart/2009/3/layout/StepUpProcess"/>
    <dgm:cxn modelId="{4AE1ABE5-0EA4-4C44-991F-115B52797C8B}" type="presParOf" srcId="{27133A60-2858-43CF-AD9B-CC4E3FFF7735}" destId="{7AE9B4B7-C59F-4AB6-A7A8-1DA5A09EAC14}" srcOrd="0" destOrd="0" presId="urn:microsoft.com/office/officeart/2009/3/layout/StepUpProcess"/>
    <dgm:cxn modelId="{9AB8F098-2404-4060-9CE8-E8F3EE64B75C}" type="presParOf" srcId="{E77CD040-B1AA-4ADC-ABBA-98603F0116E4}" destId="{86F27F17-CDAC-42C7-812E-C34776F8EFBB}" srcOrd="2" destOrd="0" presId="urn:microsoft.com/office/officeart/2009/3/layout/StepUpProcess"/>
    <dgm:cxn modelId="{C53FBD75-30BC-4BB9-BE7C-696F18D47040}" type="presParOf" srcId="{86F27F17-CDAC-42C7-812E-C34776F8EFBB}" destId="{EFD6BB51-4558-4BF6-B9CC-EB66BE90F909}" srcOrd="0" destOrd="0" presId="urn:microsoft.com/office/officeart/2009/3/layout/StepUpProcess"/>
    <dgm:cxn modelId="{70DD836B-6EE7-4B58-AB87-1319A29B1FF5}" type="presParOf" srcId="{86F27F17-CDAC-42C7-812E-C34776F8EFBB}" destId="{3B65F97A-11F1-40A8-B81E-ADC569B5DED1}" srcOrd="1" destOrd="0" presId="urn:microsoft.com/office/officeart/2009/3/layout/StepUpProcess"/>
    <dgm:cxn modelId="{44861D79-80BC-400D-B733-E283E623DA5E}" type="presOf" srcId="{E378C5FA-337A-4573-B015-FC94D9A7E30E}" destId="{3B65F97A-11F1-40A8-B81E-ADC569B5DED1}" srcOrd="0" destOrd="0" presId="urn:microsoft.com/office/officeart/2009/3/layout/StepUpProcess"/>
    <dgm:cxn modelId="{2FB25C91-FADE-4AE1-BDC2-C002DF01B155}" type="presParOf" srcId="{86F27F17-CDAC-42C7-812E-C34776F8EFBB}" destId="{34E28190-B0BA-45D3-A061-CAE47F6D0F66}" srcOrd="2" destOrd="0" presId="urn:microsoft.com/office/officeart/2009/3/layout/StepUpProcess"/>
    <dgm:cxn modelId="{D4D6D984-CFC3-4F80-AD43-0E2575162A32}" type="presParOf" srcId="{E77CD040-B1AA-4ADC-ABBA-98603F0116E4}" destId="{A72E83C7-5A66-4DA6-BE22-8B1FC9F70F07}" srcOrd="3" destOrd="0" presId="urn:microsoft.com/office/officeart/2009/3/layout/StepUpProcess"/>
    <dgm:cxn modelId="{75ADC406-CE94-4D92-9EFA-9BF865F0E02E}" type="presParOf" srcId="{A72E83C7-5A66-4DA6-BE22-8B1FC9F70F07}" destId="{E61A7A12-BACB-4803-BD9A-8A8B44A0D2A3}" srcOrd="0" destOrd="0" presId="urn:microsoft.com/office/officeart/2009/3/layout/StepUpProcess"/>
    <dgm:cxn modelId="{24036930-7FD8-4486-A00F-66DB2F5A4310}" type="presParOf" srcId="{E77CD040-B1AA-4ADC-ABBA-98603F0116E4}" destId="{07ED3325-3C60-46EE-B190-820F759F8C9E}" srcOrd="4" destOrd="0" presId="urn:microsoft.com/office/officeart/2009/3/layout/StepUpProcess"/>
    <dgm:cxn modelId="{1A950EA3-51FA-40D1-896D-CC03EE4E2149}" type="presParOf" srcId="{07ED3325-3C60-46EE-B190-820F759F8C9E}" destId="{06D72B1C-5011-4926-8A96-CDFF8E6E7FEC}" srcOrd="0" destOrd="0" presId="urn:microsoft.com/office/officeart/2009/3/layout/StepUpProcess"/>
    <dgm:cxn modelId="{10E11767-37BA-430E-A194-6D0EF8D1F56E}" type="presParOf" srcId="{07ED3325-3C60-46EE-B190-820F759F8C9E}" destId="{00478526-4475-4702-A71D-ED331468ABCD}" srcOrd="1" destOrd="0" presId="urn:microsoft.com/office/officeart/2009/3/layout/StepUpProcess"/>
    <dgm:cxn modelId="{CE7E2C29-76DF-4EE4-A839-8961F5510A6F}" type="presOf" srcId="{BE86EF25-A56C-4444-A8BD-C6A4C6A878BB}" destId="{00478526-4475-4702-A71D-ED331468ABCD}" srcOrd="0" destOrd="0" presId="urn:microsoft.com/office/officeart/2009/3/layout/StepUpProcess"/>
    <dgm:cxn modelId="{C713AD28-82AC-4835-9410-4B6F36A0ED86}" type="presParOf" srcId="{07ED3325-3C60-46EE-B190-820F759F8C9E}" destId="{50F73517-FC02-4DEA-BB84-B340B57FAB46}" srcOrd="2" destOrd="0" presId="urn:microsoft.com/office/officeart/2009/3/layout/StepUpProcess"/>
    <dgm:cxn modelId="{05A09A4C-93D7-4A14-9789-5E62F6CB319C}" type="presParOf" srcId="{E77CD040-B1AA-4ADC-ABBA-98603F0116E4}" destId="{DC2419AA-2D9C-4C7F-AB5A-064CAB3F0205}" srcOrd="5" destOrd="0" presId="urn:microsoft.com/office/officeart/2009/3/layout/StepUpProcess"/>
    <dgm:cxn modelId="{EEFD1EAE-A053-4AEB-BC5A-8C9DE4F851B8}" type="presParOf" srcId="{DC2419AA-2D9C-4C7F-AB5A-064CAB3F0205}" destId="{393DC159-1BFE-47E9-A219-517909C0CA9F}" srcOrd="0" destOrd="0" presId="urn:microsoft.com/office/officeart/2009/3/layout/StepUpProcess"/>
    <dgm:cxn modelId="{9B8C3A54-C83F-495E-AE09-2CE2E863EDCD}" type="presParOf" srcId="{E77CD040-B1AA-4ADC-ABBA-98603F0116E4}" destId="{67FFA283-2509-475C-B21A-D24FA3970B4B}" srcOrd="6" destOrd="0" presId="urn:microsoft.com/office/officeart/2009/3/layout/StepUpProcess"/>
    <dgm:cxn modelId="{D63FD5DC-278F-431F-B7D0-6DA280EE240F}" type="presParOf" srcId="{67FFA283-2509-475C-B21A-D24FA3970B4B}" destId="{7EB51BB3-5AC6-46D7-8049-7004BE6DEC87}" srcOrd="0" destOrd="0" presId="urn:microsoft.com/office/officeart/2009/3/layout/StepUpProcess"/>
    <dgm:cxn modelId="{64E2140C-227D-4D07-93FD-A448552AE58F}" type="presParOf" srcId="{67FFA283-2509-475C-B21A-D24FA3970B4B}" destId="{5750DD2A-FA8C-430F-955D-4EBDCCB3C44C}" srcOrd="1" destOrd="0" presId="urn:microsoft.com/office/officeart/2009/3/layout/StepUpProcess"/>
    <dgm:cxn modelId="{CA91E35E-6BB4-4369-9289-5939D95549BC}" type="presOf" srcId="{1C29488E-D718-4A87-90C1-1D3394A64E73}" destId="{5750DD2A-FA8C-430F-955D-4EBDCCB3C44C}" srcOrd="0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2" minVer="http://schemas.openxmlformats.org/drawingml/2006/main"/>
    </a:ext>
  </dgm:extLst>
</dgm:dataModel>
</file>

<file path=ppt/diagrams/drawing1.xml><?xml version="1.0" encoding="utf-8"?>
<dsp:drawing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="http://schemas.openxmlformats.org/presentationml/2006/main" xmlns:dsp="http://schemas.microsoft.com/office/drawing/2008/diagram">
  <dsp:spTree>
    <dsp:nvGrpSpPr>
      <dsp:cNvPr id="10" name=""/>
      <dsp:cNvGrpSpPr/>
    </dsp:nvGrpSpPr>
    <dsp:grpSpPr/>
    <dsp:sp modelId="{341264E0-8472-4D47-8AE4-EB58CF80C509}">
      <dsp:nvSpPr>
        <dsp:cNvPr id="11" name=""/>
        <dsp:cNvSpPr/>
      </dsp:nvSpPr>
      <dsp:spPr>
        <a:xfrm rot="5400000">
          <a:off x="281763" y="1700776"/>
          <a:ext cx="848477" cy="1411847"/>
        </a:xfrm>
        <a:prstGeom prst="corner">
          <a:avLst>
            <a:gd name="adj1" fmla="val 16120"/>
            <a:gd name="adj2" fmla="val 16110"/>
          </a:avLst>
        </a:prstGeom>
        <a:solidFill>
          <a:srgbClr val="FFC0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32A089D5-F553-458F-B339-9D3CF8C92CBB}">
      <dsp:nvSpPr>
        <dsp:cNvPr id="12" name=""/>
        <dsp:cNvSpPr/>
      </dsp:nvSpPr>
      <dsp:spPr>
        <a:xfrm>
          <a:off x="140131" y="2122614"/>
          <a:ext cx="1274623" cy="1117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rPr>
            <a:t>标题创建</a:t>
          </a:r>
          <a:endParaRPr lang="zh-CN" altLang="en-US" sz="2800" kern="1200">
            <a:solidFill>
              <a:schemeClr val="bg1"/>
            </a:solidFill>
            <a:latin typeface="微软雅黑" panose="020b0503020204020204" pitchFamily="34" charset="-122"/>
            <a:ea typeface="微软雅黑" pitchFamily="34" charset="-122"/>
          </a:endParaRPr>
        </a:p>
      </dsp:txBody>
      <dsp:txXfrm>
        <a:off x="140131" y="2122614"/>
        <a:ext cx="1274623" cy="1117282"/>
      </dsp:txXfrm>
    </dsp:sp>
    <dsp:sp modelId="{1D5569F9-CF5E-4918-9F3E-13AFC39D5870}">
      <dsp:nvSpPr>
        <dsp:cNvPr id="13" name=""/>
        <dsp:cNvSpPr/>
      </dsp:nvSpPr>
      <dsp:spPr>
        <a:xfrm>
          <a:off x="1174260" y="1596834"/>
          <a:ext cx="240495" cy="240495"/>
        </a:xfrm>
        <a:prstGeom prst="triangle">
          <a:avLst>
            <a:gd name="adj" fmla="val 100000"/>
          </a:avLst>
        </a:prstGeom>
        <a:solidFill>
          <a:srgbClr val="FFC0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EFD6BB51-4558-4BF6-B9CC-EB66BE90F909}">
      <dsp:nvSpPr>
        <dsp:cNvPr id="14" name=""/>
        <dsp:cNvSpPr/>
      </dsp:nvSpPr>
      <dsp:spPr>
        <a:xfrm rot="5400000">
          <a:off x="1842152" y="1314656"/>
          <a:ext cx="848477" cy="1411847"/>
        </a:xfrm>
        <a:prstGeom prst="corner">
          <a:avLst>
            <a:gd name="adj1" fmla="val 16120"/>
            <a:gd name="adj2" fmla="val 16110"/>
          </a:avLst>
        </a:prstGeom>
        <a:solidFill>
          <a:srgbClr val="FFC0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3B65F97A-11F1-40A8-B81E-ADC569B5DED1}">
      <dsp:nvSpPr>
        <dsp:cNvPr id="15" name=""/>
        <dsp:cNvSpPr/>
      </dsp:nvSpPr>
      <dsp:spPr>
        <a:xfrm>
          <a:off x="1700520" y="1736495"/>
          <a:ext cx="1274623" cy="1117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rPr>
            <a:t>情节串联</a:t>
          </a:r>
          <a:endParaRPr lang="zh-CN" altLang="en-US" sz="2800" kern="1200">
            <a:solidFill>
              <a:schemeClr val="bg1"/>
            </a:solidFill>
            <a:latin typeface="微软雅黑" pitchFamily="34" charset="-122"/>
            <a:ea typeface="微软雅黑" pitchFamily="34" charset="-122"/>
          </a:endParaRPr>
        </a:p>
      </dsp:txBody>
      <dsp:txXfrm>
        <a:off x="1700520" y="1736495"/>
        <a:ext cx="1274623" cy="1117282"/>
      </dsp:txXfrm>
    </dsp:sp>
    <dsp:sp modelId="{34E28190-B0BA-45D3-A061-CAE47F6D0F66}">
      <dsp:nvSpPr>
        <dsp:cNvPr id="16" name=""/>
        <dsp:cNvSpPr/>
      </dsp:nvSpPr>
      <dsp:spPr>
        <a:xfrm>
          <a:off x="2734649" y="1210715"/>
          <a:ext cx="240495" cy="240495"/>
        </a:xfrm>
        <a:prstGeom prst="triangle">
          <a:avLst>
            <a:gd name="adj" fmla="val 100000"/>
          </a:avLst>
        </a:prstGeom>
        <a:solidFill>
          <a:srgbClr val="FFC0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06D72B1C-5011-4926-8A96-CDFF8E6E7FEC}">
      <dsp:nvSpPr>
        <dsp:cNvPr id="17" name=""/>
        <dsp:cNvSpPr/>
      </dsp:nvSpPr>
      <dsp:spPr>
        <a:xfrm rot="5400000">
          <a:off x="3402540" y="928537"/>
          <a:ext cx="848477" cy="1411847"/>
        </a:xfrm>
        <a:prstGeom prst="corner">
          <a:avLst>
            <a:gd name="adj1" fmla="val 16120"/>
            <a:gd name="adj2" fmla="val 16110"/>
          </a:avLst>
        </a:prstGeom>
        <a:solidFill>
          <a:srgbClr val="FFC0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00478526-4475-4702-A71D-ED331468ABCD}">
      <dsp:nvSpPr>
        <dsp:cNvPr id="18" name=""/>
        <dsp:cNvSpPr/>
      </dsp:nvSpPr>
      <dsp:spPr>
        <a:xfrm>
          <a:off x="3260908" y="1350375"/>
          <a:ext cx="1274623" cy="1117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rPr>
            <a:t>图片添加</a:t>
          </a:r>
          <a:endParaRPr lang="zh-CN" altLang="en-US" sz="2800" kern="1200">
            <a:solidFill>
              <a:schemeClr val="bg1"/>
            </a:solidFill>
            <a:latin typeface="微软雅黑" pitchFamily="34" charset="-122"/>
            <a:ea typeface="微软雅黑" pitchFamily="34" charset="-122"/>
          </a:endParaRPr>
        </a:p>
      </dsp:txBody>
      <dsp:txXfrm>
        <a:off x="3260908" y="1350375"/>
        <a:ext cx="1274623" cy="1117282"/>
      </dsp:txXfrm>
    </dsp:sp>
    <dsp:sp modelId="{50F73517-FC02-4DEA-BB84-B340B57FAB46}">
      <dsp:nvSpPr>
        <dsp:cNvPr id="19" name=""/>
        <dsp:cNvSpPr/>
      </dsp:nvSpPr>
      <dsp:spPr>
        <a:xfrm>
          <a:off x="4295037" y="824595"/>
          <a:ext cx="240495" cy="240495"/>
        </a:xfrm>
        <a:prstGeom prst="triangle">
          <a:avLst>
            <a:gd name="adj" fmla="val 100000"/>
          </a:avLst>
        </a:prstGeom>
        <a:solidFill>
          <a:srgbClr val="FFC0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7EB51BB3-5AC6-46D7-8049-7004BE6DEC87}">
      <dsp:nvSpPr>
        <dsp:cNvPr id="20" name=""/>
        <dsp:cNvSpPr/>
      </dsp:nvSpPr>
      <dsp:spPr>
        <a:xfrm rot="5400000">
          <a:off x="4962929" y="542417"/>
          <a:ext cx="848477" cy="1411847"/>
        </a:xfrm>
        <a:prstGeom prst="corner">
          <a:avLst>
            <a:gd name="adj1" fmla="val 16120"/>
            <a:gd name="adj2" fmla="val 16110"/>
          </a:avLst>
        </a:prstGeom>
        <a:solidFill>
          <a:srgbClr val="FFC0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5750DD2A-FA8C-430F-955D-4EBDCCB3C44C}">
      <dsp:nvSpPr>
        <dsp:cNvPr id="21" name=""/>
        <dsp:cNvSpPr/>
      </dsp:nvSpPr>
      <dsp:spPr>
        <a:xfrm>
          <a:off x="4821297" y="964255"/>
          <a:ext cx="1274623" cy="1117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rPr>
            <a:t>演示发布</a:t>
          </a:r>
          <a:endParaRPr lang="zh-CN" altLang="en-US" sz="2800" kern="1200">
            <a:solidFill>
              <a:schemeClr val="bg1"/>
            </a:solidFill>
            <a:latin typeface="微软雅黑" pitchFamily="34" charset="-122"/>
            <a:ea typeface="微软雅黑" pitchFamily="34" charset="-122"/>
          </a:endParaRPr>
        </a:p>
      </dsp:txBody>
      <dsp:txXfrm>
        <a:off x="4821297" y="964255"/>
        <a:ext cx="1274623" cy="1117282"/>
      </dsp:txXfrm>
    </dsp:sp>
  </dsp:spTree>
</dsp:drawing>
</file>

<file path=ppt/diagrams/layout1.xml><?xml version="1.0" encoding="utf-8"?>
<dgm:layoutDef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type="triangle" r:blip="">
                    <dgm:adjLst>
                      <dgm:adj idx="1" val="1"/>
                    </dgm:adjLst>
                  </dgm:shape>
                </dgm:if>
                <dgm:else name="Name13">
                  <dgm:shape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BD0F7F-F695-4B97-B30F-BB615D9F9E64}" type="datetimeFigureOut">
              <a:rPr lang="zh-CN" altLang="en-US" smtClean="0"/>
              <a:t>2021/3/30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1E5C45-DBBF-46D3-9EDA-215D83665B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8851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5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5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4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4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4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4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4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4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56346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931611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93436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77054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62618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70106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2922190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701201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931611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057848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90702269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2" y="1597820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399" y="205979"/>
            <a:ext cx="2057401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1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2021/3/30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31057469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2021/3/30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74421810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2021/3/30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67532139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2021/3/30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16630322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2021/3/30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30651314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2021/3/30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13227489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2021/3/30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95443540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2021/3/30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34993967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2021/3/30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73721249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2021/3/30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9754123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2021/3/30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59434546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4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4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1" y="1200151"/>
            <a:ext cx="4038601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1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4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4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2" y="204789"/>
            <a:ext cx="5111749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2021/3/30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2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2021/3/30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13715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6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0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1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2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6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3.png" Type="http://schemas.openxmlformats.org/officeDocument/2006/relationships/image"/><Relationship Id="rId3" Target="../media/image14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5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6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7.png" Type="http://schemas.openxmlformats.org/officeDocument/2006/relationships/image"/><Relationship Id="rId3" Target="../media/image18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9.pn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0.pn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1.png" Type="http://schemas.openxmlformats.org/officeDocument/2006/relationships/image"/><Relationship Id="rId3" Target="../media/image22.png" Type="http://schemas.openxmlformats.org/officeDocument/2006/relationships/image"/><Relationship Id="rId4" Target="../media/image12.pn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3.pn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3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3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3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4.png" Type="http://schemas.openxmlformats.org/officeDocument/2006/relationships/image"/><Relationship Id="rId3" Target="../media/image25.jpeg" Type="http://schemas.openxmlformats.org/officeDocument/2006/relationships/image"/></Relationships>
</file>

<file path=ppt/slides/_rels/slide3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3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6.png" Type="http://schemas.openxmlformats.org/officeDocument/2006/relationships/image"/><Relationship Id="rId3" Target="../media/image27.png" Type="http://schemas.openxmlformats.org/officeDocument/2006/relationships/image"/><Relationship Id="rId4" Target="../media/image28.png" Type="http://schemas.openxmlformats.org/officeDocument/2006/relationships/image"/><Relationship Id="rId5" Target="../media/image29.png" Type="http://schemas.openxmlformats.org/officeDocument/2006/relationships/image"/></Relationships>
</file>

<file path=ppt/slides/_rels/slide3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0.png" Type="http://schemas.openxmlformats.org/officeDocument/2006/relationships/image"/></Relationships>
</file>

<file path=ppt/slides/_rels/slide3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diagrams/drawing1.xml" Type="http://schemas.microsoft.com/office/2007/relationships/diagramDrawing"/><Relationship Id="rId3" Target="../diagrams/data1.xml" Type="http://schemas.openxmlformats.org/officeDocument/2006/relationships/diagramData"/><Relationship Id="rId4" Target="../diagrams/layout1.xml" Type="http://schemas.openxmlformats.org/officeDocument/2006/relationships/diagramLayout"/><Relationship Id="rId5" Target="../diagrams/quickStyle1.xml" Type="http://schemas.openxmlformats.org/officeDocument/2006/relationships/diagramQuickStyle"/><Relationship Id="rId6" Target="../diagrams/colors1.xml" Type="http://schemas.openxmlformats.org/officeDocument/2006/relationships/diagramColors"/></Relationships>
</file>

<file path=ppt/slides/_rels/slide3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3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3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4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4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3.xml" Type="http://schemas.openxmlformats.org/officeDocument/2006/relationships/notesSlide"/></Relationships>
</file>

<file path=ppt/slides/_rels/slide4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4.xml" Type="http://schemas.openxmlformats.org/officeDocument/2006/relationships/notesSlide"/></Relationships>
</file>

<file path=ppt/slides/_rels/slide4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5.xml" Type="http://schemas.openxmlformats.org/officeDocument/2006/relationships/notesSlide"/></Relationships>
</file>

<file path=ppt/slides/_rels/slide4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6.xml" Type="http://schemas.openxmlformats.org/officeDocument/2006/relationships/notesSlide"/></Relationships>
</file>

<file path=ppt/slides/_rels/slide4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30.png" Type="http://schemas.openxmlformats.org/officeDocument/2006/relationships/image"/></Relationships>
</file>

<file path=ppt/slides/_rels/slide4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31.png" Type="http://schemas.openxmlformats.org/officeDocument/2006/relationships/image"/></Relationships>
</file>

<file path=ppt/slides/_rels/slide4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2.png" Type="http://schemas.openxmlformats.org/officeDocument/2006/relationships/image"/><Relationship Id="rId3" Target="../media/image33.png" Type="http://schemas.openxmlformats.org/officeDocument/2006/relationships/image"/></Relationships>
</file>

<file path=ppt/slides/_rels/slide4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34.png" Type="http://schemas.openxmlformats.org/officeDocument/2006/relationships/image"/><Relationship Id="rId4" Target="../media/image35.png" Type="http://schemas.openxmlformats.org/officeDocument/2006/relationships/image"/></Relationships>
</file>

<file path=ppt/slides/_rels/slide4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6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5.png" Type="http://schemas.openxmlformats.org/officeDocument/2006/relationships/image"/></Relationships>
</file>

<file path=ppt/slides/_rels/slide5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30.png" Type="http://schemas.openxmlformats.org/officeDocument/2006/relationships/image"/></Relationships>
</file>

<file path=ppt/slides/_rels/slide5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3.png" Type="http://schemas.openxmlformats.org/officeDocument/2006/relationships/image"/><Relationship Id="rId3" Target="../media/image37.png" Type="http://schemas.openxmlformats.org/officeDocument/2006/relationships/image"/><Relationship Id="rId4" Target="../media/image38.png" Type="http://schemas.openxmlformats.org/officeDocument/2006/relationships/image"/><Relationship Id="rId5" Target="../media/image39.png" Type="http://schemas.openxmlformats.org/officeDocument/2006/relationships/image"/><Relationship Id="rId6" Target="../media/image40.png" Type="http://schemas.openxmlformats.org/officeDocument/2006/relationships/image"/></Relationships>
</file>

<file path=ppt/slides/_rels/slide5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41.png" Type="http://schemas.openxmlformats.org/officeDocument/2006/relationships/image"/><Relationship Id="rId4" Target="../media/image42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6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7.png" Type="http://schemas.openxmlformats.org/officeDocument/2006/relationships/image"/><Relationship Id="rId3" Target="../media/image8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9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 rot="6578153">
            <a:off x="-3123889" y="2362159"/>
            <a:ext cx="7650679" cy="83671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accent6">
                  <a:lumMod val="75000"/>
                </a:schemeClr>
              </a:solidFill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descr="http://www.ha.xinhuanet.com/fuwu/yule/2005-01/07/xin_460102070919359107217.jpg" id="1026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70029" l="7914" r="100000" t="0">
                        <a14:foregroundMark x1="51799" x2="58273" y1="3170" y2="10951"/>
                        <a14:foregroundMark x1="44245" x2="41007" y1="4611" y2="9798"/>
                        <a14:foregroundMark x1="41367" x2="42086" y1="11527" y2="17579"/>
                        <a14:foregroundMark x1="42806" x2="47122" y1="17579" y2="22190"/>
                        <a14:foregroundMark x1="59712" x2="61871" y1="2882" y2="9222"/>
                        <a14:foregroundMark x1="60432" x2="72302" y1="22478" y2="27666"/>
                        <a14:foregroundMark x1="73741" x2="74820" y1="27666" y2="28818"/>
                        <a14:foregroundMark x1="75899" x2="68345" y1="36599" y2="50720"/>
                        <a14:foregroundMark x1="91007" x2="82374" y1="28818" y2="36599"/>
                        <a14:foregroundMark x1="54676" x2="54676" y1="51009" y2="69452"/>
                        <a14:foregroundMark x1="34892" x2="34892" y1="49568" y2="61383"/>
                        <a14:foregroundMark x1="96043" x2="94604" y1="31988" y2="35159"/>
                        <a14:foregroundMark x1="98201" x2="95683" y1="31412" y2="34870"/>
                        <a14:foregroundMark x1="35971" x2="33094" y1="61383" y2="68588"/>
                        <a14:foregroundMark x1="38489" x2="34892" y1="60807" y2="65994"/>
                        <a14:foregroundMark x1="75180" x2="75899" y1="59078" y2="69164"/>
                        <a14:foregroundMark x1="14029" x2="13669" y1="28818" y2="31988"/>
                        <a14:foregroundMark x1="15108" x2="17986" y1="27666" y2="25937"/>
                        <a14:foregroundMark x1="14748" x2="17266" y1="27378" y2="25360"/>
                        <a14:foregroundMark x1="34173" x2="39209" y1="63689" y2="63112"/>
                        <a14:foregroundMark x1="38489" x2="37770" y1="61095" y2="64841"/>
                        <a14:foregroundMark x1="46403" x2="46403" y1="69452" y2="65418"/>
                        <a14:foregroundMark x1="69065" x2="75899" y1="23631" y2="27666"/>
                        <a14:foregroundMark x1="76619" x2="77698" y1="27954" y2="30836"/>
                        <a14:foregroundMark x1="62230" x2="69065" y1="21037" y2="23343"/>
                        <a14:foregroundMark x1="44964" x2="39928" y1="21037" y2="23919"/>
                        <a14:foregroundMark x1="44245" x2="43165" y1="19308" y2="23343"/>
                        <a14:foregroundMark x1="44245" x2="44245" y1="19308" y2="22478"/>
                        <a14:foregroundMark x1="44245" x2="45683" y1="20749" y2="19020"/>
                        <a14:foregroundMark x1="44245" x2="46043" y1="20749" y2="19597"/>
                        <a14:backgroundMark x1="98921" x2="98921" y1="33141" y2="33141"/>
                        <a14:backgroundMark x1="98561" x2="99640" y1="29107" y2="29683"/>
                        <a14:backgroundMark x1="96043" x2="99640" y1="27954" y2="30259"/>
                        <a14:backgroundMark x1="42086" x2="42086" y1="17003" y2="17003"/>
                        <a14:backgroundMark x1="42806" x2="42806" y1="16715" y2="16715"/>
                        <a14:backgroundMark x1="41367" x2="44604" y1="14409" y2="20173"/>
                        <a14:backgroundMark x1="41007" x2="41367" y1="12392" y2="15562"/>
                        <a14:backgroundMark x1="41007" x2="42806" y1="16427" y2="19597"/>
                        <a14:backgroundMark x1="41367" x2="42446" y1="15850" y2="19308"/>
                        <a14:backgroundMark x1="61151" x2="63309" y1="4035" y2="8646"/>
                        <a14:backgroundMark x1="46403" x2="48561" y1="576" y2="0"/>
                        <a14:backgroundMark x1="58993" x2="55396" y1="1153" y2="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26335" l="10787" r="1433"/>
          <a:stretch>
            <a:fillRect/>
          </a:stretch>
        </p:blipFill>
        <p:spPr bwMode="auto">
          <a:xfrm>
            <a:off x="2334115" y="411510"/>
            <a:ext cx="2103614" cy="2270294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1547664" y="1995686"/>
            <a:ext cx="6697810" cy="1554480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/>
          <a:p>
            <a:pPr algn="dist"/>
            <a:r>
              <a:rPr altLang="en-US" lang="zh-CN" sz="9600">
                <a:ln cmpd="sng" w="18415">
                  <a:noFill/>
                  <a:prstDash val="solid"/>
                </a:ln>
                <a:solidFill>
                  <a:srgbClr val="FFC000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itchFamily="65" typeface="方正超粗黑简体"/>
                <a:ea charset="-122" pitchFamily="65" typeface="方正超粗黑简体"/>
              </a:rPr>
              <a:t>教你讲段子</a:t>
            </a:r>
          </a:p>
        </p:txBody>
      </p:sp>
      <p:sp>
        <p:nvSpPr>
          <p:cNvPr id="5" name="TextBox 4"/>
          <p:cNvSpPr txBox="1"/>
          <p:nvPr/>
        </p:nvSpPr>
        <p:spPr>
          <a:xfrm rot="21268704">
            <a:off x="4601095" y="1304601"/>
            <a:ext cx="2705335" cy="365760"/>
          </a:xfrm>
          <a:prstGeom prst="wedgeRoundRectCallout">
            <a:avLst>
              <a:gd fmla="val -40595" name="adj1"/>
              <a:gd fmla="val 49673" name="adj2"/>
              <a:gd fmla="val 16667" name="adj3"/>
            </a:avLst>
          </a:prstGeom>
          <a:solidFill>
            <a:srgbClr val="FFC000"/>
          </a:solidFill>
          <a:ln w="57150">
            <a:noFill/>
          </a:ln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itchFamily="49" typeface="汉仪菱心体简"/>
                <a:ea charset="-122" pitchFamily="49" typeface="汉仪菱心体简"/>
              </a:rPr>
              <a:t>《 PPT演绎》读书笔记</a:t>
            </a:r>
          </a:p>
        </p:txBody>
      </p:sp>
      <p:sp>
        <p:nvSpPr>
          <p:cNvPr id="10" name="矩形 9"/>
          <p:cNvSpPr/>
          <p:nvPr/>
        </p:nvSpPr>
        <p:spPr>
          <a:xfrm rot="942938">
            <a:off x="-627809" y="5071746"/>
            <a:ext cx="6877708" cy="8367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val="3995146362"/>
      </p:ext>
    </p:extLst>
  </p:cSld>
  <p:clrMapOvr>
    <a:masterClrMapping/>
  </p:clrMapOvr>
  <p:transition spd="slow">
    <p:push dir="u"/>
  </p:transition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任意多边形 9"/>
          <p:cNvSpPr/>
          <p:nvPr/>
        </p:nvSpPr>
        <p:spPr>
          <a:xfrm flipH="1" rot="9509245">
            <a:off x="2874278" y="1133395"/>
            <a:ext cx="6088520" cy="1963221"/>
          </a:xfrm>
          <a:custGeom>
            <a:gdLst>
              <a:gd fmla="*/ 265246 w 6596245" name="connsiteX0"/>
              <a:gd fmla="*/ 1291328 h 1982363" name="connsiteY0"/>
              <a:gd fmla="*/ 5451500 w 6596245" name="connsiteX1"/>
              <a:gd fmla="*/ 0 h 1982363" name="connsiteY1"/>
              <a:gd fmla="*/ 6596245 w 6596245" name="connsiteX2"/>
              <a:gd fmla="*/ 1675236 h 1982363" name="connsiteY2"/>
              <a:gd fmla="*/ 6016892 w 6596245" name="connsiteX3"/>
              <a:gd fmla="*/ 1954442 h 1982363" name="connsiteY3"/>
              <a:gd fmla="*/ 1165686 w 6596245" name="connsiteX4"/>
              <a:gd fmla="*/ 1982363 h 1982363" name="connsiteY4"/>
              <a:gd fmla="*/ 0 w 6596245" name="connsiteX5"/>
              <a:gd fmla="*/ 1772958 h 1982363" name="connsiteY5"/>
              <a:gd fmla="*/ 265246 w 6596245" name="connsiteX6"/>
              <a:gd fmla="*/ 1291328 h 1982363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1982363" w="6596245">
                <a:moveTo>
                  <a:pt x="265246" y="1291328"/>
                </a:moveTo>
                <a:lnTo>
                  <a:pt x="5451500" y="0"/>
                </a:lnTo>
                <a:lnTo>
                  <a:pt x="6596245" y="1675236"/>
                </a:lnTo>
                <a:lnTo>
                  <a:pt x="6016892" y="1954442"/>
                </a:lnTo>
                <a:lnTo>
                  <a:pt x="1165686" y="1982363"/>
                </a:lnTo>
                <a:lnTo>
                  <a:pt x="0" y="1772958"/>
                </a:lnTo>
                <a:lnTo>
                  <a:pt x="265246" y="1291328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4" name="Picture 3"/>
          <p:cNvPicPr>
            <a:picLocks noChangeArrowheads="1"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100000" l="0" r="100000" t="0">
                        <a14:backgroundMark x1="86022" x2="99283" y1="40541" y2="65916"/>
                        <a14:backgroundMark x1="96595" x2="98029" y1="75976" y2="97447"/>
                        <a14:backgroundMark x1="75448" x2="78136" y1="83634" y2="99099"/>
                        <a14:backgroundMark x1="74014" x2="74014" y1="83634" y2="80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13220"/>
          <a:stretch>
            <a:fillRect/>
          </a:stretch>
        </p:blipFill>
        <p:spPr bwMode="auto">
          <a:xfrm flipH="1">
            <a:off x="-35416" y="1054377"/>
            <a:ext cx="3744416" cy="4089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任意多边形 5"/>
          <p:cNvSpPr/>
          <p:nvPr/>
        </p:nvSpPr>
        <p:spPr>
          <a:xfrm rot="9190965">
            <a:off x="2459224" y="1139654"/>
            <a:ext cx="2000680" cy="570640"/>
          </a:xfrm>
          <a:custGeom>
            <a:gdLst>
              <a:gd fmla="*/ 75627 w 2000680" name="connsiteX0"/>
              <a:gd fmla="*/ 233756 h 570640" name="connsiteY0"/>
              <a:gd fmla="*/ 1718797 w 2000680" name="connsiteX1"/>
              <a:gd fmla="*/ 0 h 570640" name="connsiteY1"/>
              <a:gd fmla="*/ 2000680 w 2000680" name="connsiteX2"/>
              <a:gd fmla="*/ 103128 h 570640" name="connsiteY2"/>
              <a:gd fmla="*/ 0 w 2000680" name="connsiteX3"/>
              <a:gd fmla="*/ 570640 h 570640" name="connsiteY3"/>
              <a:gd fmla="*/ 75627 w 2000680" name="connsiteX4"/>
              <a:gd fmla="*/ 233756 h 57064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570640" w="2000680">
                <a:moveTo>
                  <a:pt x="75627" y="233756"/>
                </a:moveTo>
                <a:lnTo>
                  <a:pt x="1718797" y="0"/>
                </a:lnTo>
                <a:lnTo>
                  <a:pt x="2000680" y="103128"/>
                </a:lnTo>
                <a:lnTo>
                  <a:pt x="0" y="570640"/>
                </a:lnTo>
                <a:lnTo>
                  <a:pt x="75627" y="233756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任意多边形 6"/>
          <p:cNvSpPr/>
          <p:nvPr/>
        </p:nvSpPr>
        <p:spPr>
          <a:xfrm flipV="1" rot="10421192">
            <a:off x="3475958" y="3016642"/>
            <a:ext cx="1564434" cy="384451"/>
          </a:xfrm>
          <a:custGeom>
            <a:gdLst>
              <a:gd fmla="*/ 75627 w 2000680" name="connsiteX0"/>
              <a:gd fmla="*/ 233756 h 570640" name="connsiteY0"/>
              <a:gd fmla="*/ 1718797 w 2000680" name="connsiteX1"/>
              <a:gd fmla="*/ 0 h 570640" name="connsiteY1"/>
              <a:gd fmla="*/ 2000680 w 2000680" name="connsiteX2"/>
              <a:gd fmla="*/ 103128 h 570640" name="connsiteY2"/>
              <a:gd fmla="*/ 0 w 2000680" name="connsiteX3"/>
              <a:gd fmla="*/ 570640 h 570640" name="connsiteY3"/>
              <a:gd fmla="*/ 75627 w 2000680" name="connsiteX4"/>
              <a:gd fmla="*/ 233756 h 57064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570640" w="2000680">
                <a:moveTo>
                  <a:pt x="75627" y="233756"/>
                </a:moveTo>
                <a:lnTo>
                  <a:pt x="1718797" y="0"/>
                </a:lnTo>
                <a:lnTo>
                  <a:pt x="2000680" y="103128"/>
                </a:lnTo>
                <a:lnTo>
                  <a:pt x="0" y="570640"/>
                </a:lnTo>
                <a:lnTo>
                  <a:pt x="75627" y="233756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矩形 7"/>
          <p:cNvSpPr/>
          <p:nvPr/>
        </p:nvSpPr>
        <p:spPr>
          <a:xfrm rot="20895772">
            <a:off x="3179039" y="1088679"/>
            <a:ext cx="5864239" cy="1066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b="1" lang="zh-CN" smtClean="0" sz="32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r="13500000" dist="50800">
                    <a:prstClr val="black">
                      <a:alpha val="50000"/>
                    </a:prstClr>
                  </a:innerShdw>
                </a:effectLst>
                <a:latin charset="-122" pitchFamily="2" typeface="张海山草泥马体"/>
                <a:ea charset="-122" pitchFamily="2" typeface="张海山草泥马体"/>
              </a:rPr>
              <a:t>                     大师啊</a:t>
            </a:r>
          </a:p>
          <a:p>
            <a:r>
              <a:rPr altLang="en-US" b="1" lang="zh-CN" smtClean="0" sz="32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r="13500000" dist="50800">
                    <a:prstClr val="black">
                      <a:alpha val="50000"/>
                    </a:prstClr>
                  </a:innerShdw>
                </a:effectLst>
                <a:latin charset="-122" pitchFamily="2" typeface="张海山草泥马体"/>
                <a:ea charset="-122" pitchFamily="2" typeface="张海山草泥马体"/>
              </a:rPr>
              <a:t>那怎样才算三好PPT啊？</a:t>
            </a:r>
          </a:p>
        </p:txBody>
      </p:sp>
      <p:sp>
        <p:nvSpPr>
          <p:cNvPr id="11" name="矩形 10"/>
          <p:cNvSpPr/>
          <p:nvPr/>
        </p:nvSpPr>
        <p:spPr>
          <a:xfrm rot="20206540">
            <a:off x="1472686" y="3751514"/>
            <a:ext cx="11008014" cy="78613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矩形 11"/>
          <p:cNvSpPr/>
          <p:nvPr/>
        </p:nvSpPr>
        <p:spPr>
          <a:xfrm rot="20176572">
            <a:off x="5496654" y="3655675"/>
            <a:ext cx="3535680" cy="762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b="1" lang="zh-CN" smtClean="0" sz="44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r="13500000" dist="50800">
                    <a:prstClr val="black">
                      <a:alpha val="50000"/>
                    </a:prstClr>
                  </a:innerShdw>
                </a:effectLst>
                <a:latin charset="-122" pitchFamily="2" typeface="张海山草泥马体"/>
                <a:ea charset="-122" pitchFamily="2" typeface="张海山草泥马体"/>
              </a:rPr>
              <a:t>别逼我收费！！</a:t>
            </a:r>
          </a:p>
        </p:txBody>
      </p:sp>
      <p:sp>
        <p:nvSpPr>
          <p:cNvPr id="9" name="任意多边形 8"/>
          <p:cNvSpPr/>
          <p:nvPr/>
        </p:nvSpPr>
        <p:spPr>
          <a:xfrm flipV="1" rot="10800000">
            <a:off x="3413237" y="3435846"/>
            <a:ext cx="782217" cy="384451"/>
          </a:xfrm>
          <a:custGeom>
            <a:gdLst>
              <a:gd fmla="*/ 75627 w 2000680" name="connsiteX0"/>
              <a:gd fmla="*/ 233756 h 570640" name="connsiteY0"/>
              <a:gd fmla="*/ 1718797 w 2000680" name="connsiteX1"/>
              <a:gd fmla="*/ 0 h 570640" name="connsiteY1"/>
              <a:gd fmla="*/ 2000680 w 2000680" name="connsiteX2"/>
              <a:gd fmla="*/ 103128 h 570640" name="connsiteY2"/>
              <a:gd fmla="*/ 0 w 2000680" name="connsiteX3"/>
              <a:gd fmla="*/ 570640 h 570640" name="connsiteY3"/>
              <a:gd fmla="*/ 75627 w 2000680" name="connsiteX4"/>
              <a:gd fmla="*/ 233756 h 57064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570640" w="2000680">
                <a:moveTo>
                  <a:pt x="75627" y="233756"/>
                </a:moveTo>
                <a:lnTo>
                  <a:pt x="1718797" y="0"/>
                </a:lnTo>
                <a:lnTo>
                  <a:pt x="2000680" y="103128"/>
                </a:lnTo>
                <a:lnTo>
                  <a:pt x="0" y="570640"/>
                </a:lnTo>
                <a:lnTo>
                  <a:pt x="75627" y="233756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3802111366"/>
      </p:ext>
    </p:extLst>
  </p:cSld>
  <p:clrMapOvr>
    <a:masterClrMapping/>
  </p:clrMapOvr>
  <p:transition spd="slow">
    <p:push dir="u"/>
  </p:transition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-1035414" y="952160"/>
            <a:ext cx="11008014" cy="334778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204011" y="1213758"/>
            <a:ext cx="9264533" cy="1844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b="1" lang="zh-CN" smtClean="0" sz="11500">
                <a:solidFill>
                  <a:schemeClr val="tx1">
                    <a:lumMod val="85000"/>
                    <a:lumOff val="15000"/>
                  </a:schemeClr>
                </a:solidFill>
                <a:latin charset="-122" pitchFamily="2" typeface="张海山草泥马体"/>
                <a:ea charset="-122" pitchFamily="2" typeface="张海山草泥马体"/>
              </a:rPr>
              <a:t>阶段二: 免费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88023" y="3704714"/>
            <a:ext cx="4248473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800">
                <a:solidFill>
                  <a:schemeClr val="tx1">
                    <a:lumMod val="85000"/>
                    <a:lumOff val="15000"/>
                  </a:schemeClr>
                </a:solidFill>
                <a:latin charset="-122" pitchFamily="2" typeface="张海山草泥马体"/>
                <a:ea charset="-122" pitchFamily="2" typeface="张海山草泥马体"/>
              </a:rPr>
              <a:t>费用：咨询（￥0.00）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43608" y="2954437"/>
            <a:ext cx="8064896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4400">
                <a:solidFill>
                  <a:schemeClr val="tx1">
                    <a:lumMod val="85000"/>
                    <a:lumOff val="15000"/>
                  </a:schemeClr>
                </a:solidFill>
                <a:latin charset="-122" pitchFamily="2" typeface="张海山草泥马体"/>
                <a:ea charset="-122" pitchFamily="2" typeface="张海山草泥马体"/>
              </a:rPr>
              <a:t>怎样才是有观众的“三好”PPT</a:t>
            </a:r>
          </a:p>
        </p:txBody>
      </p:sp>
      <p:sp>
        <p:nvSpPr>
          <p:cNvPr id="8" name="TextBox 7"/>
          <p:cNvSpPr txBox="1"/>
          <p:nvPr/>
        </p:nvSpPr>
        <p:spPr>
          <a:xfrm rot="21322112">
            <a:off x="912602" y="191670"/>
            <a:ext cx="5253306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3200">
                <a:solidFill>
                  <a:srgbClr val="FFC000"/>
                </a:solidFill>
                <a:latin charset="-122" pitchFamily="2" typeface="张海山草泥马体"/>
                <a:ea charset="-122" pitchFamily="2" typeface="张海山草泥马体"/>
              </a:rPr>
              <a:t>再插播一则小广告：No.2</a:t>
            </a:r>
          </a:p>
        </p:txBody>
      </p:sp>
    </p:spTree>
    <p:extLst>
      <p:ext uri="{BB962C8B-B14F-4D97-AF65-F5344CB8AC3E}">
        <p14:creationId val="3961780477"/>
      </p:ext>
    </p:extLst>
  </p:cSld>
  <p:clrMapOvr>
    <a:masterClrMapping/>
  </p:clrMapOvr>
  <p:transition spd="slow">
    <p:push dir="u"/>
  </p:transition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http://a2.att.hudong.com/73/82/01300000364686124867828908953.jpg" id="4098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100000" l="1200" r="100000" t="0">
                        <a14:foregroundMark x1="48000" x2="48000" y1="23714" y2="28857"/>
                        <a14:foregroundMark x1="20400" x2="20400" y1="53429" y2="53429"/>
                        <a14:foregroundMark x1="16800" x2="16800" y1="65714" y2="65714"/>
                        <a14:foregroundMark x1="15200" x2="16400" y1="65143" y2="76286"/>
                        <a14:foregroundMark x1="32400" x2="47200" y1="64000" y2="59714"/>
                        <a14:foregroundMark x1="43200" x2="42800" y1="65714" y2="72000"/>
                        <a14:foregroundMark x1="32000" x2="33600" y1="77143" y2="80857"/>
                        <a14:foregroundMark x1="56800" x2="60400" y1="70286" y2="68000"/>
                        <a14:foregroundMark x1="55200" x2="50800" y1="76286" y2="79143"/>
                        <a14:foregroundMark x1="70800" x2="77600" y1="73143" y2="74857"/>
                        <a14:foregroundMark x1="63600" x2="63600" y1="80571" y2="80571"/>
                        <a14:foregroundMark x1="49600" x2="49600" y1="80000" y2="80000"/>
                        <a14:foregroundMark x1="66800" x2="68400" y1="89714" y2="95143"/>
                        <a14:foregroundMark x1="65200" x2="65200" y1="85714" y2="85714"/>
                        <a14:foregroundMark x1="64000" x2="64000" y1="97143" y2="97143"/>
                        <a14:foregroundMark x1="63200" x2="63200" y1="90571" y2="90571"/>
                        <a14:foregroundMark x1="62400" x2="60800" y1="91143" y2="93714"/>
                        <a14:foregroundMark x1="62400" x2="64000" y1="97714" y2="97714"/>
                        <a14:foregroundMark x1="79600" x2="79600" y1="80571" y2="80571"/>
                        <a14:foregroundMark x1="78000" x2="78000" y1="82286" y2="82286"/>
                        <a14:foregroundMark x1="77200" x2="77200" y1="86857" y2="86857"/>
                        <a14:foregroundMark x1="76400" x2="76400" y1="84286" y2="84286"/>
                        <a14:foregroundMark x1="83600" x2="83600" y1="82571" y2="82571"/>
                        <a14:foregroundMark x1="87200" x2="87200" y1="83714" y2="83714"/>
                        <a14:foregroundMark x1="90000" x2="90000" y1="82857" y2="82857"/>
                        <a14:foregroundMark x1="87600" x2="87600" y1="81143" y2="81143"/>
                        <a14:foregroundMark x1="80400" x2="80400" y1="86000" y2="86000"/>
                        <a14:foregroundMark x1="82800" x2="82800" y1="90857" y2="90857"/>
                        <a14:foregroundMark x1="86400" x2="86400" y1="92000" y2="92000"/>
                        <a14:foregroundMark x1="83600" x2="83600" y1="95714" y2="95714"/>
                        <a14:foregroundMark x1="84000" x2="84000" y1="93714" y2="93714"/>
                        <a14:foregroundMark x1="85600" x2="85600" y1="90571" y2="90571"/>
                        <a14:foregroundMark x1="85200" x2="85600" y1="86000" y2="85714"/>
                        <a14:foregroundMark x1="46800" x2="46800" y1="50571" y2="50571"/>
                        <a14:foregroundMark x1="34000" x2="34000" y1="54286" y2="54286"/>
                        <a14:backgroundMark x1="4400" x2="5600" y1="12571" y2="46571"/>
                        <a14:backgroundMark x1="14400" x2="56800" y1="5714" y2="4571"/>
                        <a14:backgroundMark x1="3200" x2="46400" y1="3714" y2="4286"/>
                        <a14:backgroundMark x1="49200" x2="19600" y1="5143" y2="40857"/>
                        <a14:backgroundMark x1="39200" x2="28400" y1="24000" y2="40000"/>
                        <a14:backgroundMark x1="41200" x2="35200" y1="28571" y2="38286"/>
                        <a14:backgroundMark x1="41600" x2="40000" y1="29714" y2="38000"/>
                        <a14:backgroundMark x1="42800" x2="42800" y1="38286" y2="30000"/>
                        <a14:backgroundMark x1="80400" x2="80400" y1="82857" y2="82857"/>
                        <a14:backgroundMark x1="88000" x2="88000" y1="82571" y2="82571"/>
                        <a14:backgroundMark x1="85600" x2="85600" y1="86286" y2="86286"/>
                        <a14:backgroundMark x1="86400" x2="85200" y1="85714" y2="86286"/>
                        <a14:backgroundMark x1="69200" x2="68800" y1="89429" y2="89143"/>
                        <a14:backgroundMark x1="76000" x2="75600" y1="3143" y2="286"/>
                        <a14:backgroundMark x1="81600" x2="80400" y1="3143" y2="0"/>
                        <a14:backgroundMark x1="82800" x2="82800" y1="6857" y2="2571"/>
                        <a14:backgroundMark x1="86800" x2="87600" y1="3143" y2="1429"/>
                        <a14:backgroundMark x1="97200" x2="97200" y1="3429" y2="2000"/>
                        <a14:backgroundMark x1="98800" x2="98800" y1="5429" y2="4000"/>
                        <a14:backgroundMark x1="99200" x2="99200" y1="8286" y2="10000"/>
                        <a14:backgroundMark x1="98800" x2="98400" y1="19714" y2="24000"/>
                        <a14:backgroundMark x1="84400" x2="88400" y1="20857" y2="30000"/>
                        <a14:backgroundMark x1="79600" x2="91600" y1="26286" y2="42286"/>
                        <a14:backgroundMark x1="80000" x2="93200" y1="34571" y2="46286"/>
                        <a14:backgroundMark x1="88800" x2="96400" y1="43143" y2="54286"/>
                        <a14:backgroundMark x1="76000" x2="85600" y1="37143" y2="40286"/>
                        <a14:backgroundMark x1="48400" x2="48400" y1="37429" y2="35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463798" y="-162602"/>
            <a:ext cx="3680202" cy="515228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21179426">
            <a:off x="250773" y="2116385"/>
            <a:ext cx="5613655" cy="1554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3200">
                <a:solidFill>
                  <a:schemeClr val="bg1"/>
                </a:solidFill>
                <a:latin charset="-122" pitchFamily="2" typeface="张海山草泥马体"/>
                <a:ea charset="-122" pitchFamily="2" typeface="张海山草泥马体"/>
              </a:rPr>
              <a:t>看看人家《阿毛》首映的时候</a:t>
            </a:r>
          </a:p>
          <a:p>
            <a:r>
              <a:rPr altLang="en-US" lang="zh-CN" smtClean="0" sz="3200">
                <a:solidFill>
                  <a:schemeClr val="bg1"/>
                </a:solidFill>
                <a:latin charset="-122" pitchFamily="2" typeface="张海山草泥马体"/>
                <a:ea charset="-122" pitchFamily="2" typeface="张海山草泥马体"/>
              </a:rPr>
              <a:t>那上座率杠杠的啊！！！</a:t>
            </a:r>
          </a:p>
          <a:p>
            <a:r>
              <a:rPr altLang="en-US" lang="zh-CN" smtClean="0" sz="3200">
                <a:solidFill>
                  <a:schemeClr val="bg1"/>
                </a:solidFill>
                <a:latin charset="-122" pitchFamily="2" typeface="张海山草泥马体"/>
                <a:ea charset="-122" pitchFamily="2" typeface="张海山草泥马体"/>
              </a:rPr>
              <a:t>这叫</a:t>
            </a:r>
          </a:p>
        </p:txBody>
      </p:sp>
      <p:sp>
        <p:nvSpPr>
          <p:cNvPr id="6" name="矩形 5"/>
          <p:cNvSpPr/>
          <p:nvPr/>
        </p:nvSpPr>
        <p:spPr>
          <a:xfrm>
            <a:off x="539552" y="500795"/>
            <a:ext cx="5712352" cy="1325880"/>
          </a:xfrm>
          <a:prstGeom prst="rect">
            <a:avLst/>
          </a:prstGeom>
          <a:ln w="57150">
            <a:noFill/>
            <a:prstDash val="sysDash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lang="zh-CN" smtClean="0">
                <a:solidFill>
                  <a:schemeClr val="bg1">
                    <a:lumMod val="95000"/>
                  </a:schemeClr>
                </a:solidFill>
                <a:latin charset="-122" pitchFamily="49" typeface="仿宋"/>
                <a:ea charset="-122" pitchFamily="49" typeface="仿宋"/>
              </a:rPr>
              <a:t>我真傻，真的，我单知道下雪的时候野兽在山坳里没有食吃，会到村里来；我不知道春天也会有…………</a:t>
            </a:r>
          </a:p>
          <a:p>
            <a:pPr>
              <a:lnSpc>
                <a:spcPct val="150000"/>
              </a:lnSpc>
            </a:pPr>
            <a:r>
              <a:rPr altLang="en-US" b="1" lang="zh-CN" smtClean="0">
                <a:solidFill>
                  <a:schemeClr val="bg1">
                    <a:lumMod val="95000"/>
                  </a:schemeClr>
                </a:solidFill>
                <a:latin charset="-122" pitchFamily="49" typeface="仿宋"/>
                <a:ea charset="-122" pitchFamily="49" typeface="仿宋"/>
              </a:rPr>
              <a:t>阿毛~~我滴阿毛啊！！！！</a:t>
            </a:r>
          </a:p>
        </p:txBody>
      </p:sp>
      <p:sp>
        <p:nvSpPr>
          <p:cNvPr id="7" name="矩形 6"/>
          <p:cNvSpPr/>
          <p:nvPr/>
        </p:nvSpPr>
        <p:spPr>
          <a:xfrm rot="326099">
            <a:off x="1331993" y="3779108"/>
            <a:ext cx="4243393" cy="762000"/>
          </a:xfrm>
          <a:prstGeom prst="rect">
            <a:avLst/>
          </a:prstGeom>
          <a:solidFill>
            <a:srgbClr val="FFCA21"/>
          </a:solidFill>
        </p:spPr>
        <p:txBody>
          <a:bodyPr wrap="square">
            <a:spAutoFit/>
          </a:bodyPr>
          <a:lstStyle/>
          <a:p>
            <a:pPr lvl="0"/>
            <a:r>
              <a:rPr altLang="en-US" lang="zh-CN" sz="4400">
                <a:solidFill>
                  <a:schemeClr val="tx1">
                    <a:lumMod val="85000"/>
                    <a:lumOff val="15000"/>
                  </a:schemeClr>
                </a:solidFill>
                <a:latin charset="-122" pitchFamily="2" typeface="张海山草泥马体"/>
                <a:ea charset="-122" pitchFamily="2" typeface="张海山草泥马体"/>
              </a:rPr>
              <a:t>有故事！有吸引！</a:t>
            </a:r>
          </a:p>
        </p:txBody>
      </p:sp>
    </p:spTree>
    <p:extLst>
      <p:ext uri="{BB962C8B-B14F-4D97-AF65-F5344CB8AC3E}">
        <p14:creationId val="2405932313"/>
      </p:ext>
    </p:extLst>
  </p:cSld>
  <p:clrMapOvr>
    <a:masterClrMapping/>
  </p:clrMapOvr>
  <p:transition spd="slow">
    <p:push dir="u"/>
  </p:transition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http://www.tantuan.cn/static/team/2012/0411/13341444397208.jpg" id="3074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100000" l="2862" r="89624" t="1800">
                        <a14:foregroundMark x1="10912" x2="10912" y1="68800" y2="68800"/>
                        <a14:foregroundMark x1="11628" x2="5367" y1="68200" y2="98800"/>
                        <a14:foregroundMark x1="34884" x2="39893" y1="67800" y2="99000"/>
                        <a14:foregroundMark x1="37209" x2="40250" y1="70800" y2="91200"/>
                        <a14:foregroundMark x1="12701" x2="9660" y1="72000" y2="90400"/>
                        <a14:backgroundMark x1="11807" x2="9123" y1="71200" y2="88200"/>
                        <a14:backgroundMark x1="36494" x2="39177" y1="70400" y2="88000"/>
                        <a14:backgroundMark x1="51878" x2="51878" y1="64600" y2="64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79512" y="956989"/>
            <a:ext cx="4680519" cy="4186511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 rot="21371500">
            <a:off x="129278" y="217709"/>
            <a:ext cx="5033086" cy="822960"/>
          </a:xfrm>
          <a:prstGeom prst="rect">
            <a:avLst/>
          </a:prstGeom>
          <a:ln w="57150">
            <a:noFill/>
            <a:prstDash val="sysDash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lang="zh-CN" smtClean="0" spc="300" sz="3200">
                <a:solidFill>
                  <a:srgbClr val="FFC000"/>
                </a:solidFill>
                <a:latin charset="-122" pitchFamily="2" typeface="张海山草泥马体"/>
                <a:ea charset="-122" pitchFamily="2" typeface="张海山草泥马体"/>
              </a:rPr>
              <a:t>  PPT,不仅仅是吸引~~</a:t>
            </a:r>
          </a:p>
        </p:txBody>
      </p:sp>
      <p:sp>
        <p:nvSpPr>
          <p:cNvPr id="6" name="TextBox 5"/>
          <p:cNvSpPr txBox="1"/>
          <p:nvPr/>
        </p:nvSpPr>
        <p:spPr>
          <a:xfrm rot="512267">
            <a:off x="5448817" y="1027182"/>
            <a:ext cx="5613655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3200">
                <a:solidFill>
                  <a:schemeClr val="bg1"/>
                </a:solidFill>
                <a:latin charset="-122" pitchFamily="2" typeface="张海山草泥马体"/>
                <a:ea charset="-122" pitchFamily="2" typeface="张海山草泥马体"/>
              </a:rPr>
              <a:t>你第一眼看哪里？</a:t>
            </a:r>
          </a:p>
        </p:txBody>
      </p:sp>
      <p:sp>
        <p:nvSpPr>
          <p:cNvPr id="8" name="TextBox 7"/>
          <p:cNvSpPr txBox="1"/>
          <p:nvPr/>
        </p:nvSpPr>
        <p:spPr>
          <a:xfrm rot="21340772">
            <a:off x="3145678" y="2054817"/>
            <a:ext cx="5613655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3200">
                <a:solidFill>
                  <a:schemeClr val="bg1"/>
                </a:solidFill>
                <a:latin charset="-122" pitchFamily="2" typeface="张海山草泥马体"/>
                <a:ea charset="-122" pitchFamily="2" typeface="张海山草泥马体"/>
              </a:rPr>
              <a:t>你第二眼看哪里？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35896" y="1419622"/>
            <a:ext cx="5613655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4000">
                <a:solidFill>
                  <a:srgbClr val="FFC000"/>
                </a:solidFill>
                <a:latin charset="-122" pitchFamily="2" typeface="张海山草泥马体"/>
                <a:ea charset="-122" pitchFamily="2" typeface="张海山草泥马体"/>
              </a:rPr>
              <a:t>看腿呀，你妹呀！！！</a:t>
            </a:r>
          </a:p>
        </p:txBody>
      </p:sp>
      <p:sp>
        <p:nvSpPr>
          <p:cNvPr id="10" name="TextBox 9"/>
          <p:cNvSpPr txBox="1"/>
          <p:nvPr/>
        </p:nvSpPr>
        <p:spPr>
          <a:xfrm rot="21323898">
            <a:off x="3973019" y="3708931"/>
            <a:ext cx="4821567" cy="822960"/>
          </a:xfrm>
          <a:prstGeom prst="rect">
            <a:avLst/>
          </a:prstGeom>
          <a:solidFill>
            <a:srgbClr val="FFCA21"/>
          </a:solidFill>
        </p:spPr>
        <p:txBody>
          <a:bodyPr rtlCol="0" wrap="square">
            <a:spAutoFit/>
          </a:bodyPr>
          <a:lstStyle/>
          <a:p>
            <a:r>
              <a:rPr altLang="en-US" lang="zh-CN" smtClean="0" sz="4800">
                <a:solidFill>
                  <a:schemeClr val="tx1">
                    <a:lumMod val="85000"/>
                    <a:lumOff val="15000"/>
                  </a:schemeClr>
                </a:solidFill>
                <a:latin charset="-122" pitchFamily="2" typeface="张海山草泥马体"/>
                <a:ea charset="-122" pitchFamily="2" typeface="张海山草泥马体"/>
              </a:rPr>
              <a:t>有重点！有逻辑！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98906" y="2799968"/>
            <a:ext cx="5613655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4000">
                <a:solidFill>
                  <a:srgbClr val="FFC000"/>
                </a:solidFill>
                <a:latin charset="-122" pitchFamily="2" typeface="张海山草泥马体"/>
                <a:ea charset="-122" pitchFamily="2" typeface="张海山草泥马体"/>
              </a:rPr>
              <a:t>看哪啊，没胸啊！！！</a:t>
            </a:r>
          </a:p>
        </p:txBody>
      </p:sp>
    </p:spTree>
    <p:extLst>
      <p:ext uri="{BB962C8B-B14F-4D97-AF65-F5344CB8AC3E}">
        <p14:creationId val="4078475016"/>
      </p:ext>
    </p:extLst>
  </p:cSld>
  <p:clrMapOvr>
    <a:masterClrMapping/>
  </p:clrMapOvr>
  <p:transition spd="slow">
    <p:push dir="u"/>
  </p:transition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http://zzwb.zynews.com/images/2007-05/25/1180053179031A24525C001_b.jpg" id="3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100000" l="0" r="100000" t="0">
                        <a14:foregroundMark x1="46000" x2="41333" y1="47471" y2="82490"/>
                        <a14:backgroundMark x1="75333" x2="95000" y1="43191" y2="59922"/>
                        <a14:backgroundMark x1="73333" x2="73333" y1="95720" y2="95720"/>
                      </a14:backgroundRemoval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148064" y="1154734"/>
            <a:ext cx="4320479" cy="3988766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21307918">
            <a:off x="565775" y="3638944"/>
            <a:ext cx="4821567" cy="822960"/>
          </a:xfrm>
          <a:prstGeom prst="rect">
            <a:avLst/>
          </a:prstGeom>
          <a:solidFill>
            <a:srgbClr val="FFCA21"/>
          </a:solidFill>
        </p:spPr>
        <p:txBody>
          <a:bodyPr rtlCol="0" wrap="square">
            <a:spAutoFit/>
          </a:bodyPr>
          <a:lstStyle/>
          <a:p>
            <a:r>
              <a:rPr altLang="en-US" lang="zh-CN" smtClean="0" sz="4800">
                <a:solidFill>
                  <a:schemeClr val="tx1">
                    <a:lumMod val="85000"/>
                    <a:lumOff val="15000"/>
                  </a:schemeClr>
                </a:solidFill>
                <a:latin charset="-122" pitchFamily="2" typeface="张海山草泥马体"/>
                <a:ea charset="-122" pitchFamily="2" typeface="张海山草泥马体"/>
              </a:rPr>
              <a:t>有激情！有基情！</a:t>
            </a:r>
          </a:p>
        </p:txBody>
      </p:sp>
      <p:sp>
        <p:nvSpPr>
          <p:cNvPr id="5" name="TextBox 4"/>
          <p:cNvSpPr txBox="1"/>
          <p:nvPr/>
        </p:nvSpPr>
        <p:spPr>
          <a:xfrm rot="21389018">
            <a:off x="993623" y="707451"/>
            <a:ext cx="1427856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4400">
                <a:solidFill>
                  <a:srgbClr val="FFC000"/>
                </a:solidFill>
                <a:latin charset="-122" pitchFamily="2" typeface="张海山草泥马体"/>
                <a:ea charset="-122" pitchFamily="2" typeface="张海山草泥马体"/>
              </a:rPr>
              <a:t>如果</a:t>
            </a:r>
          </a:p>
        </p:txBody>
      </p:sp>
      <p:sp>
        <p:nvSpPr>
          <p:cNvPr id="6" name="TextBox 5"/>
          <p:cNvSpPr txBox="1"/>
          <p:nvPr/>
        </p:nvSpPr>
        <p:spPr>
          <a:xfrm rot="269540">
            <a:off x="3208992" y="520151"/>
            <a:ext cx="2854162" cy="2042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3200">
                <a:solidFill>
                  <a:schemeClr val="bg1"/>
                </a:solidFill>
                <a:latin charset="-122" pitchFamily="2" typeface="张海山草泥马体"/>
                <a:ea charset="-122" pitchFamily="2" typeface="张海山草泥马体"/>
              </a:rPr>
              <a:t>你高数老师</a:t>
            </a:r>
          </a:p>
          <a:p>
            <a:r>
              <a:rPr altLang="en-US" lang="zh-CN" smtClean="0" sz="3200">
                <a:solidFill>
                  <a:schemeClr val="bg1"/>
                </a:solidFill>
                <a:latin charset="-122" pitchFamily="2" typeface="张海山草泥马体"/>
                <a:ea charset="-122" pitchFamily="2" typeface="张海山草泥马体"/>
              </a:rPr>
              <a:t>代替本山老师</a:t>
            </a:r>
          </a:p>
          <a:p>
            <a:r>
              <a:rPr altLang="en-US" lang="zh-CN" smtClean="0" sz="3200">
                <a:solidFill>
                  <a:schemeClr val="bg1"/>
                </a:solidFill>
                <a:latin charset="-122" pitchFamily="2" typeface="张海山草泥马体"/>
                <a:ea charset="-122" pitchFamily="2" typeface="张海山草泥马体"/>
              </a:rPr>
              <a:t>上春晚演小品</a:t>
            </a:r>
          </a:p>
          <a:p>
            <a:r>
              <a:rPr altLang="en-US" lang="zh-CN" smtClean="0" sz="3200">
                <a:solidFill>
                  <a:schemeClr val="bg1"/>
                </a:solidFill>
                <a:latin charset="-122" pitchFamily="2" typeface="张海山草泥马体"/>
                <a:ea charset="-122" pitchFamily="2" typeface="张海山草泥马体"/>
              </a:rPr>
              <a:t>你还看吗？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3390" y="2378373"/>
            <a:ext cx="2931402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4400">
                <a:solidFill>
                  <a:srgbClr val="FFC000"/>
                </a:solidFill>
                <a:latin charset="-122" pitchFamily="2" typeface="张海山草泥马体"/>
                <a:ea charset="-122" pitchFamily="2" typeface="张海山草泥马体"/>
              </a:rPr>
              <a:t>不看。。。</a:t>
            </a:r>
          </a:p>
        </p:txBody>
      </p:sp>
    </p:spTree>
    <p:extLst>
      <p:ext uri="{BB962C8B-B14F-4D97-AF65-F5344CB8AC3E}">
        <p14:creationId val="701560659"/>
      </p:ext>
    </p:extLst>
  </p:cSld>
  <p:clrMapOvr>
    <a:masterClrMapping/>
  </p:clrMapOvr>
  <p:transition spd="slow">
    <p:push dir="u"/>
  </p:transition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任意多边形 9"/>
          <p:cNvSpPr/>
          <p:nvPr/>
        </p:nvSpPr>
        <p:spPr>
          <a:xfrm flipH="1" rot="9509245">
            <a:off x="2874278" y="1133395"/>
            <a:ext cx="6088520" cy="1963221"/>
          </a:xfrm>
          <a:custGeom>
            <a:gdLst>
              <a:gd fmla="*/ 265246 w 6596245" name="connsiteX0"/>
              <a:gd fmla="*/ 1291328 h 1982363" name="connsiteY0"/>
              <a:gd fmla="*/ 5451500 w 6596245" name="connsiteX1"/>
              <a:gd fmla="*/ 0 h 1982363" name="connsiteY1"/>
              <a:gd fmla="*/ 6596245 w 6596245" name="connsiteX2"/>
              <a:gd fmla="*/ 1675236 h 1982363" name="connsiteY2"/>
              <a:gd fmla="*/ 6016892 w 6596245" name="connsiteX3"/>
              <a:gd fmla="*/ 1954442 h 1982363" name="connsiteY3"/>
              <a:gd fmla="*/ 1165686 w 6596245" name="connsiteX4"/>
              <a:gd fmla="*/ 1982363 h 1982363" name="connsiteY4"/>
              <a:gd fmla="*/ 0 w 6596245" name="connsiteX5"/>
              <a:gd fmla="*/ 1772958 h 1982363" name="connsiteY5"/>
              <a:gd fmla="*/ 265246 w 6596245" name="connsiteX6"/>
              <a:gd fmla="*/ 1291328 h 1982363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1982363" w="6596245">
                <a:moveTo>
                  <a:pt x="265246" y="1291328"/>
                </a:moveTo>
                <a:lnTo>
                  <a:pt x="5451500" y="0"/>
                </a:lnTo>
                <a:lnTo>
                  <a:pt x="6596245" y="1675236"/>
                </a:lnTo>
                <a:lnTo>
                  <a:pt x="6016892" y="1954442"/>
                </a:lnTo>
                <a:lnTo>
                  <a:pt x="1165686" y="1982363"/>
                </a:lnTo>
                <a:lnTo>
                  <a:pt x="0" y="1772958"/>
                </a:lnTo>
                <a:lnTo>
                  <a:pt x="265246" y="1291328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4" name="Picture 3"/>
          <p:cNvPicPr>
            <a:picLocks noChangeArrowheads="1"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100000" l="0" r="100000" t="0">
                        <a14:backgroundMark x1="86022" x2="99283" y1="40541" y2="65916"/>
                        <a14:backgroundMark x1="96595" x2="98029" y1="75976" y2="97447"/>
                        <a14:backgroundMark x1="75448" x2="78136" y1="83634" y2="99099"/>
                        <a14:backgroundMark x1="74014" x2="74014" y1="83634" y2="80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13220"/>
          <a:stretch>
            <a:fillRect/>
          </a:stretch>
        </p:blipFill>
        <p:spPr bwMode="auto">
          <a:xfrm flipH="1">
            <a:off x="-35416" y="1054377"/>
            <a:ext cx="3744416" cy="4089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任意多边形 5"/>
          <p:cNvSpPr/>
          <p:nvPr/>
        </p:nvSpPr>
        <p:spPr>
          <a:xfrm rot="9190965">
            <a:off x="2459224" y="1139654"/>
            <a:ext cx="2000680" cy="570640"/>
          </a:xfrm>
          <a:custGeom>
            <a:gdLst>
              <a:gd fmla="*/ 75627 w 2000680" name="connsiteX0"/>
              <a:gd fmla="*/ 233756 h 570640" name="connsiteY0"/>
              <a:gd fmla="*/ 1718797 w 2000680" name="connsiteX1"/>
              <a:gd fmla="*/ 0 h 570640" name="connsiteY1"/>
              <a:gd fmla="*/ 2000680 w 2000680" name="connsiteX2"/>
              <a:gd fmla="*/ 103128 h 570640" name="connsiteY2"/>
              <a:gd fmla="*/ 0 w 2000680" name="connsiteX3"/>
              <a:gd fmla="*/ 570640 h 570640" name="connsiteY3"/>
              <a:gd fmla="*/ 75627 w 2000680" name="connsiteX4"/>
              <a:gd fmla="*/ 233756 h 57064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570640" w="2000680">
                <a:moveTo>
                  <a:pt x="75627" y="233756"/>
                </a:moveTo>
                <a:lnTo>
                  <a:pt x="1718797" y="0"/>
                </a:lnTo>
                <a:lnTo>
                  <a:pt x="2000680" y="103128"/>
                </a:lnTo>
                <a:lnTo>
                  <a:pt x="0" y="570640"/>
                </a:lnTo>
                <a:lnTo>
                  <a:pt x="75627" y="233756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任意多边形 6"/>
          <p:cNvSpPr/>
          <p:nvPr/>
        </p:nvSpPr>
        <p:spPr>
          <a:xfrm flipV="1" rot="10421192">
            <a:off x="3475958" y="3016642"/>
            <a:ext cx="1564434" cy="384451"/>
          </a:xfrm>
          <a:custGeom>
            <a:gdLst>
              <a:gd fmla="*/ 75627 w 2000680" name="connsiteX0"/>
              <a:gd fmla="*/ 233756 h 570640" name="connsiteY0"/>
              <a:gd fmla="*/ 1718797 w 2000680" name="connsiteX1"/>
              <a:gd fmla="*/ 0 h 570640" name="connsiteY1"/>
              <a:gd fmla="*/ 2000680 w 2000680" name="connsiteX2"/>
              <a:gd fmla="*/ 103128 h 570640" name="connsiteY2"/>
              <a:gd fmla="*/ 0 w 2000680" name="connsiteX3"/>
              <a:gd fmla="*/ 570640 h 570640" name="connsiteY3"/>
              <a:gd fmla="*/ 75627 w 2000680" name="connsiteX4"/>
              <a:gd fmla="*/ 233756 h 57064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570640" w="2000680">
                <a:moveTo>
                  <a:pt x="75627" y="233756"/>
                </a:moveTo>
                <a:lnTo>
                  <a:pt x="1718797" y="0"/>
                </a:lnTo>
                <a:lnTo>
                  <a:pt x="2000680" y="103128"/>
                </a:lnTo>
                <a:lnTo>
                  <a:pt x="0" y="570640"/>
                </a:lnTo>
                <a:lnTo>
                  <a:pt x="75627" y="233756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矩形 7"/>
          <p:cNvSpPr/>
          <p:nvPr/>
        </p:nvSpPr>
        <p:spPr>
          <a:xfrm rot="20895772">
            <a:off x="3179039" y="1088679"/>
            <a:ext cx="5864239" cy="1066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b="1" lang="zh-CN" smtClean="0" sz="32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r="13500000" dist="50800">
                    <a:prstClr val="black">
                      <a:alpha val="50000"/>
                    </a:prstClr>
                  </a:innerShdw>
                </a:effectLst>
                <a:latin charset="-122" pitchFamily="2" typeface="张海山草泥马体"/>
                <a:ea charset="-122" pitchFamily="2" typeface="张海山草泥马体"/>
              </a:rPr>
              <a:t>                     大师啊</a:t>
            </a:r>
          </a:p>
          <a:p>
            <a:r>
              <a:rPr altLang="en-US" b="1" lang="zh-CN" smtClean="0" sz="32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r="13500000" dist="50800">
                    <a:prstClr val="black">
                      <a:alpha val="50000"/>
                    </a:prstClr>
                  </a:innerShdw>
                </a:effectLst>
                <a:latin charset="-122" pitchFamily="2" typeface="张海山草泥马体"/>
                <a:ea charset="-122" pitchFamily="2" typeface="张海山草泥马体"/>
              </a:rPr>
              <a:t>怎样才能达到此境界啊？</a:t>
            </a:r>
          </a:p>
        </p:txBody>
      </p:sp>
      <p:sp>
        <p:nvSpPr>
          <p:cNvPr id="11" name="矩形 10"/>
          <p:cNvSpPr/>
          <p:nvPr/>
        </p:nvSpPr>
        <p:spPr>
          <a:xfrm rot="20206540">
            <a:off x="1472686" y="3751514"/>
            <a:ext cx="11008014" cy="78613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矩形 11"/>
          <p:cNvSpPr/>
          <p:nvPr/>
        </p:nvSpPr>
        <p:spPr>
          <a:xfrm rot="20176572">
            <a:off x="5496654" y="3655675"/>
            <a:ext cx="3535680" cy="762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b="1" lang="zh-CN" smtClean="0" sz="44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r="13500000" dist="50800">
                    <a:prstClr val="black">
                      <a:alpha val="50000"/>
                    </a:prstClr>
                  </a:innerShdw>
                </a:effectLst>
                <a:latin charset="-122" pitchFamily="2" typeface="张海山草泥马体"/>
                <a:ea charset="-122" pitchFamily="2" typeface="张海山草泥马体"/>
              </a:rPr>
              <a:t>呵呵呵呵呵！！</a:t>
            </a:r>
          </a:p>
        </p:txBody>
      </p:sp>
      <p:sp>
        <p:nvSpPr>
          <p:cNvPr id="9" name="任意多边形 8"/>
          <p:cNvSpPr/>
          <p:nvPr/>
        </p:nvSpPr>
        <p:spPr>
          <a:xfrm flipV="1" rot="10800000">
            <a:off x="3413237" y="3435846"/>
            <a:ext cx="782217" cy="384451"/>
          </a:xfrm>
          <a:custGeom>
            <a:gdLst>
              <a:gd fmla="*/ 75627 w 2000680" name="connsiteX0"/>
              <a:gd fmla="*/ 233756 h 570640" name="connsiteY0"/>
              <a:gd fmla="*/ 1718797 w 2000680" name="connsiteX1"/>
              <a:gd fmla="*/ 0 h 570640" name="connsiteY1"/>
              <a:gd fmla="*/ 2000680 w 2000680" name="connsiteX2"/>
              <a:gd fmla="*/ 103128 h 570640" name="connsiteY2"/>
              <a:gd fmla="*/ 0 w 2000680" name="connsiteX3"/>
              <a:gd fmla="*/ 570640 h 570640" name="connsiteY3"/>
              <a:gd fmla="*/ 75627 w 2000680" name="connsiteX4"/>
              <a:gd fmla="*/ 233756 h 57064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570640" w="2000680">
                <a:moveTo>
                  <a:pt x="75627" y="233756"/>
                </a:moveTo>
                <a:lnTo>
                  <a:pt x="1718797" y="0"/>
                </a:lnTo>
                <a:lnTo>
                  <a:pt x="2000680" y="103128"/>
                </a:lnTo>
                <a:lnTo>
                  <a:pt x="0" y="570640"/>
                </a:lnTo>
                <a:lnTo>
                  <a:pt x="75627" y="233756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934262734"/>
      </p:ext>
    </p:extLst>
  </p:cSld>
  <p:clrMapOvr>
    <a:masterClrMapping/>
  </p:clrMapOvr>
  <p:transition spd="slow">
    <p:push dir="u"/>
  </p:transition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http://photocdn.sohu.com/20081106/Img260484792.jpg" id="4" name="Picture 6"/>
          <p:cNvPicPr>
            <a:picLocks noChangeArrowheads="1"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100000" l="0" r="100000" t="0">
                        <a14:foregroundMark x1="48000" x2="32400" y1="1786" y2="14286"/>
                        <a14:foregroundMark x1="82800" x2="89200" y1="83631" y2="96429"/>
                        <a14:foregroundMark x1="79400" x2="82800" y1="29762" y2="33333"/>
                        <a14:foregroundMark x1="85000" x2="85600" y1="38095" y2="43750"/>
                        <a14:foregroundMark x1="66600" x2="73800" y1="5060" y2="11905"/>
                        <a14:foregroundMark x1="73200" x2="77000" y1="6845" y2="15476"/>
                        <a14:foregroundMark x1="9600" x2="16000" y1="31548" y2="31548"/>
                        <a14:foregroundMark x1="8600" x2="11200" y1="34226" y2="70536"/>
                        <a14:backgroundMark x1="30200" x2="38000" y1="7738" y2="298"/>
                        <a14:backgroundMark x1="43200" x2="45000" y1="1488" y2="0"/>
                        <a14:backgroundMark x1="76000" x2="71000" y1="5952" y2="0"/>
                        <a14:backgroundMark x1="84400" x2="84800" y1="37798" y2="39881"/>
                        <a14:backgroundMark x1="83400" x2="84800" y1="41667" y2="45238"/>
                        <a14:backgroundMark x1="68200" x2="74600" y1="1488" y2="2381"/>
                        <a14:backgroundMark x1="66200" x2="62400" y1="1190" y2="0"/>
                        <a14:backgroundMark x1="45800" x2="47800" y1="1786" y2="0"/>
                        <a14:backgroundMark x1="49000" x2="57000" y1="893" y2="298"/>
                        <a14:backgroundMark x1="58600" x2="63200" y1="595" y2="1488"/>
                      </a14:backgroundRemoval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307005" y="627535"/>
            <a:ext cx="4821963" cy="3318113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f:\基础软件\360浏~1\360se6\USERDA~1\Temp\94E8AA~1.JPG" id="5122" name="Picture 2"/>
          <p:cNvPicPr>
            <a:picLocks noChangeArrowheads="1"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21196924">
            <a:off x="4796220" y="1549711"/>
            <a:ext cx="1482971" cy="2070555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9552" y="901045"/>
            <a:ext cx="4248473" cy="2225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800">
                <a:solidFill>
                  <a:schemeClr val="bg1"/>
                </a:solidFill>
                <a:latin charset="-122" pitchFamily="2" typeface="张海山草泥马体"/>
                <a:ea charset="-122" pitchFamily="2" typeface="张海山草泥马体"/>
              </a:rPr>
              <a:t>我看你骨骼精奇</a:t>
            </a:r>
          </a:p>
          <a:p>
            <a:r>
              <a:rPr altLang="en-US" lang="zh-CN" smtClean="0" sz="2800">
                <a:solidFill>
                  <a:schemeClr val="bg1"/>
                </a:solidFill>
                <a:latin charset="-122" pitchFamily="2" typeface="张海山草泥马体"/>
                <a:ea charset="-122" pitchFamily="2" typeface="张海山草泥马体"/>
              </a:rPr>
              <a:t>是万中无一的练P奇才</a:t>
            </a:r>
          </a:p>
          <a:p>
            <a:r>
              <a:rPr altLang="en-US" lang="zh-CN" smtClean="0" sz="2800">
                <a:solidFill>
                  <a:schemeClr val="bg1"/>
                </a:solidFill>
                <a:latin charset="-122" pitchFamily="2" typeface="张海山草泥马体"/>
                <a:ea charset="-122" pitchFamily="2" typeface="张海山草泥马体"/>
              </a:rPr>
              <a:t>我这里有本秘籍</a:t>
            </a:r>
          </a:p>
          <a:p>
            <a:r>
              <a:rPr altLang="en-US" lang="zh-CN" smtClean="0" sz="2800">
                <a:solidFill>
                  <a:schemeClr val="bg1"/>
                </a:solidFill>
                <a:latin charset="-122" pitchFamily="2" typeface="张海山草泥马体"/>
                <a:ea charset="-122" pitchFamily="2" typeface="张海山草泥马体"/>
              </a:rPr>
              <a:t>看与你有缘</a:t>
            </a:r>
          </a:p>
          <a:p>
            <a:r>
              <a:rPr altLang="en-US" lang="zh-CN" smtClean="0" sz="2800">
                <a:solidFill>
                  <a:schemeClr val="bg1"/>
                </a:solidFill>
                <a:latin charset="-122" pitchFamily="2" typeface="张海山草泥马体"/>
                <a:ea charset="-122" pitchFamily="2" typeface="张海山草泥马体"/>
              </a:rPr>
              <a:t>就32个赞就卖给你吧</a:t>
            </a:r>
          </a:p>
        </p:txBody>
      </p:sp>
      <p:sp>
        <p:nvSpPr>
          <p:cNvPr id="8" name="矩形 7"/>
          <p:cNvSpPr/>
          <p:nvPr/>
        </p:nvSpPr>
        <p:spPr>
          <a:xfrm rot="21277616">
            <a:off x="-383122" y="3805502"/>
            <a:ext cx="11008014" cy="78613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矩形 8"/>
          <p:cNvSpPr/>
          <p:nvPr/>
        </p:nvSpPr>
        <p:spPr>
          <a:xfrm rot="21271088">
            <a:off x="1136770" y="3766834"/>
            <a:ext cx="7040880" cy="914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5400">
                <a:solidFill>
                  <a:schemeClr val="tx1">
                    <a:lumMod val="85000"/>
                    <a:lumOff val="15000"/>
                  </a:schemeClr>
                </a:solidFill>
                <a:latin charset="-122" pitchFamily="2" typeface="张海山草泥马体"/>
                <a:ea charset="-122" pitchFamily="2" typeface="张海山草泥马体"/>
              </a:rPr>
              <a:t>骚年，不要拙计不要慌</a:t>
            </a:r>
          </a:p>
        </p:txBody>
      </p:sp>
    </p:spTree>
    <p:extLst>
      <p:ext uri="{BB962C8B-B14F-4D97-AF65-F5344CB8AC3E}">
        <p14:creationId val="2163682182"/>
      </p:ext>
    </p:extLst>
  </p:cSld>
  <p:clrMapOvr>
    <a:masterClrMapping/>
  </p:clrMapOvr>
  <p:transition spd="slow">
    <p:push dir="u"/>
  </p:transition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-1035414" y="987574"/>
            <a:ext cx="11008014" cy="338437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348027" y="997734"/>
            <a:ext cx="9264533" cy="1844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b="1" lang="zh-CN" smtClean="0" sz="11500">
                <a:solidFill>
                  <a:schemeClr val="tx1">
                    <a:lumMod val="85000"/>
                    <a:lumOff val="15000"/>
                  </a:schemeClr>
                </a:solidFill>
                <a:latin charset="-122" pitchFamily="2" typeface="张海山草泥马体"/>
                <a:ea charset="-122" pitchFamily="2" typeface="张海山草泥马体"/>
              </a:rPr>
              <a:t>阶段三: 收费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95936" y="3651870"/>
            <a:ext cx="4608513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800">
                <a:solidFill>
                  <a:schemeClr val="tx1">
                    <a:lumMod val="85000"/>
                    <a:lumOff val="15000"/>
                  </a:schemeClr>
                </a:solidFill>
                <a:latin charset="-122" pitchFamily="2" typeface="张海山草泥马体"/>
                <a:ea charset="-122" pitchFamily="2" typeface="张海山草泥马体"/>
              </a:rPr>
              <a:t>此功无需自宫，请放心修炼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31640" y="2787774"/>
            <a:ext cx="8064896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4400">
                <a:solidFill>
                  <a:schemeClr val="tx1">
                    <a:lumMod val="85000"/>
                    <a:lumOff val="15000"/>
                  </a:schemeClr>
                </a:solidFill>
                <a:latin charset="-122" pitchFamily="2" typeface="张海山草泥马体"/>
                <a:ea charset="-122" pitchFamily="2" typeface="张海山草泥马体"/>
              </a:rPr>
              <a:t>开启《PPT演绎》秘籍吧</a:t>
            </a:r>
          </a:p>
        </p:txBody>
      </p:sp>
      <p:sp>
        <p:nvSpPr>
          <p:cNvPr id="8" name="TextBox 7"/>
          <p:cNvSpPr txBox="1"/>
          <p:nvPr/>
        </p:nvSpPr>
        <p:spPr>
          <a:xfrm rot="21322112">
            <a:off x="912602" y="191670"/>
            <a:ext cx="5253306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3200">
                <a:solidFill>
                  <a:srgbClr val="FFC000"/>
                </a:solidFill>
                <a:latin charset="-122" pitchFamily="2" typeface="张海山草泥马体"/>
                <a:ea charset="-122" pitchFamily="2" typeface="张海山草泥马体"/>
              </a:rPr>
              <a:t>最后一则小广告：No.3</a:t>
            </a:r>
          </a:p>
        </p:txBody>
      </p:sp>
    </p:spTree>
    <p:extLst>
      <p:ext uri="{BB962C8B-B14F-4D97-AF65-F5344CB8AC3E}">
        <p14:creationId val="3238849675"/>
      </p:ext>
    </p:extLst>
  </p:cSld>
  <p:clrMapOvr>
    <a:masterClrMapping/>
  </p:clrMapOvr>
  <p:transition spd="slow">
    <p:push dir="u"/>
  </p:transition>
  <p:timing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f:\基础软件\360浏~1\360se6\USERDA~1\Temp\94E8AA~1.JPG" id="4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99592" y="843702"/>
            <a:ext cx="2446323" cy="3415607"/>
          </a:xfrm>
          <a:prstGeom prst="rect">
            <a:avLst/>
          </a:prstGeom>
          <a:ln>
            <a:noFill/>
          </a:ln>
          <a:effectLst>
            <a:reflection algn="bl" blurRad="12700" dir="5400000" dist="5000" endPos="30000" rotWithShape="0" stA="30000" sy="-100000"/>
          </a:effectLst>
          <a:scene3d>
            <a:camera prst="perspectiveContrastingLeftFacing">
              <a:rot lat="300000" lon="19800000" rev="0"/>
            </a:camera>
            <a:lightRig dir="t" rig="threePt">
              <a:rot lat="0" lon="0" rev="2700000"/>
            </a:lightRig>
          </a:scene3d>
          <a:sp3d>
            <a:bevelT h="50800" w="63500"/>
          </a:sp3d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3419872" y="888271"/>
            <a:ext cx="5616624" cy="1920240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/>
          <a:p>
            <a:r>
              <a:rPr altLang="zh-CN" lang="en-US" smtClean="0" sz="4000">
                <a:ln cmpd="sng" w="18415">
                  <a:noFill/>
                  <a:prstDash val="solid"/>
                </a:ln>
                <a:solidFill>
                  <a:srgbClr val="FFC000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itchFamily="65" typeface="方正超粗黑简体"/>
                <a:ea charset="-122" pitchFamily="65" typeface="方正超粗黑简体"/>
              </a:rPr>
              <a:t>《PPT演绎》读书笔记</a:t>
            </a:r>
          </a:p>
          <a:p>
            <a:r>
              <a:rPr altLang="zh-CN" lang="en-US" smtClean="0" sz="4000">
                <a:ln cmpd="sng" w="18415">
                  <a:noFill/>
                  <a:prstDash val="solid"/>
                </a:ln>
                <a:solidFill>
                  <a:srgbClr val="FFC000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itchFamily="65" typeface="方正超粗黑简体"/>
                <a:ea charset="-122" pitchFamily="65" typeface="方正超粗黑简体"/>
              </a:rPr>
              <a:t>         又名：教你讲段子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55976" y="2643758"/>
            <a:ext cx="4248473" cy="944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800">
                <a:solidFill>
                  <a:schemeClr val="bg1"/>
                </a:solidFill>
                <a:latin charset="-122" pitchFamily="2" typeface="张海山草泥马体"/>
                <a:ea charset="-122" pitchFamily="2" typeface="张海山草泥马体"/>
              </a:rPr>
              <a:t>(美)Cliff Atkinson   著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04246" y="3143171"/>
            <a:ext cx="4248473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800">
                <a:solidFill>
                  <a:schemeClr val="bg1"/>
                </a:solidFill>
                <a:latin charset="-122" pitchFamily="2" typeface="张海山草泥马体"/>
                <a:ea charset="-122" pitchFamily="2" typeface="张海山草泥马体"/>
              </a:rPr>
              <a:t>季伟   译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72472" y="3666391"/>
            <a:ext cx="3159968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800">
                <a:solidFill>
                  <a:schemeClr val="bg1"/>
                </a:solidFill>
                <a:latin charset="-122" pitchFamily="2" typeface="张海山草泥马体"/>
                <a:ea charset="-122" pitchFamily="2" typeface="张海山草泥马体"/>
              </a:rPr>
              <a:t>@香瓜手榴弹   扯   </a:t>
            </a:r>
          </a:p>
        </p:txBody>
      </p:sp>
    </p:spTree>
    <p:extLst>
      <p:ext uri="{BB962C8B-B14F-4D97-AF65-F5344CB8AC3E}">
        <p14:creationId val="325382762"/>
      </p:ext>
    </p:extLst>
  </p:cSld>
  <p:clrMapOvr>
    <a:masterClrMapping/>
  </p:clrMapOvr>
  <p:transition spd="slow">
    <p:push dir="u"/>
  </p:transition>
  <p:timing/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0" y="1635647"/>
            <a:ext cx="9144000" cy="144015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矩形 4"/>
          <p:cNvSpPr/>
          <p:nvPr/>
        </p:nvSpPr>
        <p:spPr>
          <a:xfrm>
            <a:off x="1115255" y="1491631"/>
            <a:ext cx="936105" cy="1728192"/>
          </a:xfrm>
          <a:prstGeom prst="rect">
            <a:avLst/>
          </a:prstGeom>
          <a:solidFill>
            <a:srgbClr val="FFC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梯形 5"/>
          <p:cNvSpPr/>
          <p:nvPr/>
        </p:nvSpPr>
        <p:spPr>
          <a:xfrm rot="16200000">
            <a:off x="98628" y="2203198"/>
            <a:ext cx="1728194" cy="305060"/>
          </a:xfrm>
          <a:prstGeom prst="trapezoid">
            <a:avLst>
              <a:gd fmla="val 48975" name="adj"/>
            </a:avLst>
          </a:prstGeom>
          <a:solidFill>
            <a:srgbClr val="D6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梯形 6"/>
          <p:cNvSpPr/>
          <p:nvPr/>
        </p:nvSpPr>
        <p:spPr>
          <a:xfrm rot="5400000">
            <a:off x="1339793" y="2203199"/>
            <a:ext cx="1728194" cy="305060"/>
          </a:xfrm>
          <a:prstGeom prst="trapezoid">
            <a:avLst>
              <a:gd fmla="val 50629" name="adj"/>
            </a:avLst>
          </a:prstGeom>
          <a:solidFill>
            <a:srgbClr val="D6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梯形 12"/>
          <p:cNvSpPr/>
          <p:nvPr/>
        </p:nvSpPr>
        <p:spPr>
          <a:xfrm rot="16200000">
            <a:off x="2904535" y="2203197"/>
            <a:ext cx="1728194" cy="305060"/>
          </a:xfrm>
          <a:prstGeom prst="trapezoid">
            <a:avLst>
              <a:gd fmla="val 48975" name="adj"/>
            </a:avLst>
          </a:prstGeom>
          <a:solidFill>
            <a:srgbClr val="D6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梯形 13"/>
          <p:cNvSpPr/>
          <p:nvPr/>
        </p:nvSpPr>
        <p:spPr>
          <a:xfrm rot="5400000">
            <a:off x="4137365" y="2203196"/>
            <a:ext cx="1728194" cy="305060"/>
          </a:xfrm>
          <a:prstGeom prst="trapezoid">
            <a:avLst>
              <a:gd fmla="val 50629" name="adj"/>
            </a:avLst>
          </a:prstGeom>
          <a:solidFill>
            <a:srgbClr val="D6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梯形 16"/>
          <p:cNvSpPr/>
          <p:nvPr/>
        </p:nvSpPr>
        <p:spPr>
          <a:xfrm rot="16200000">
            <a:off x="5660634" y="2204720"/>
            <a:ext cx="1728192" cy="305060"/>
          </a:xfrm>
          <a:prstGeom prst="trapezoid">
            <a:avLst>
              <a:gd fmla="val 48975" name="adj"/>
            </a:avLst>
          </a:prstGeom>
          <a:solidFill>
            <a:srgbClr val="D6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梯形 17"/>
          <p:cNvSpPr/>
          <p:nvPr/>
        </p:nvSpPr>
        <p:spPr>
          <a:xfrm rot="5400000">
            <a:off x="6901799" y="2203196"/>
            <a:ext cx="1728194" cy="305060"/>
          </a:xfrm>
          <a:prstGeom prst="trapezoid">
            <a:avLst>
              <a:gd fmla="val 50629" name="adj"/>
            </a:avLst>
          </a:prstGeom>
          <a:solidFill>
            <a:srgbClr val="D6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矩形 19"/>
          <p:cNvSpPr/>
          <p:nvPr/>
        </p:nvSpPr>
        <p:spPr>
          <a:xfrm>
            <a:off x="6677261" y="1497473"/>
            <a:ext cx="936105" cy="1728192"/>
          </a:xfrm>
          <a:prstGeom prst="rect">
            <a:avLst/>
          </a:prstGeom>
          <a:solidFill>
            <a:srgbClr val="FFC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1" name="矩形 20"/>
          <p:cNvSpPr/>
          <p:nvPr/>
        </p:nvSpPr>
        <p:spPr>
          <a:xfrm>
            <a:off x="3921162" y="1497473"/>
            <a:ext cx="936105" cy="1728192"/>
          </a:xfrm>
          <a:prstGeom prst="rect">
            <a:avLst/>
          </a:prstGeom>
          <a:solidFill>
            <a:srgbClr val="FFC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TextBox 14"/>
          <p:cNvSpPr txBox="1"/>
          <p:nvPr/>
        </p:nvSpPr>
        <p:spPr>
          <a:xfrm>
            <a:off x="1115256" y="1393488"/>
            <a:ext cx="1296504" cy="1737360"/>
          </a:xfrm>
          <a:prstGeom prst="rect">
            <a:avLst/>
          </a:prstGeom>
          <a:noFill/>
          <a:ln>
            <a:noFill/>
          </a:ln>
        </p:spPr>
        <p:txBody>
          <a:bodyPr rtlCol="0" wrap="square">
            <a:spAutoFit/>
          </a:bodyPr>
          <a:lstStyle/>
          <a:p>
            <a:r>
              <a:rPr altLang="en-US" b="1" lang="zh-CN" spc="-180" sz="54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r="13500000" dist="50800">
                    <a:prstClr val="black">
                      <a:alpha val="50000"/>
                    </a:prstClr>
                  </a:innerShdw>
                </a:effectLst>
                <a:latin charset="-122" pitchFamily="2" typeface="方正舒体"/>
                <a:ea charset="-122" pitchFamily="2" typeface="方正舒体"/>
                <a:cs charset="-122" pitchFamily="2" typeface="hakuyocaoshu7000"/>
              </a:rPr>
              <a:t>招  式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696287" y="1393488"/>
            <a:ext cx="1296504" cy="1737360"/>
          </a:xfrm>
          <a:prstGeom prst="rect">
            <a:avLst/>
          </a:prstGeom>
          <a:noFill/>
          <a:ln>
            <a:noFill/>
          </a:ln>
        </p:spPr>
        <p:txBody>
          <a:bodyPr rtlCol="0" wrap="square">
            <a:spAutoFit/>
          </a:bodyPr>
          <a:lstStyle/>
          <a:p>
            <a:r>
              <a:rPr altLang="en-US" b="1" lang="zh-CN" spc="-180" sz="54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r="13500000" dist="50800">
                    <a:prstClr val="black">
                      <a:alpha val="50000"/>
                    </a:prstClr>
                  </a:innerShdw>
                </a:effectLst>
                <a:latin charset="-122" pitchFamily="2" typeface="方正舒体"/>
                <a:ea charset="-122" pitchFamily="2" typeface="方正舒体"/>
                <a:cs charset="-122" pitchFamily="2" typeface="hakuyocaoshu7000"/>
              </a:rPr>
              <a:t>武  器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21162" y="1347614"/>
            <a:ext cx="1296504" cy="1737360"/>
          </a:xfrm>
          <a:prstGeom prst="rect">
            <a:avLst/>
          </a:prstGeom>
          <a:noFill/>
          <a:ln>
            <a:noFill/>
          </a:ln>
        </p:spPr>
        <p:txBody>
          <a:bodyPr rtlCol="0" wrap="square">
            <a:spAutoFit/>
          </a:bodyPr>
          <a:lstStyle/>
          <a:p>
            <a:r>
              <a:rPr altLang="en-US" b="1" lang="zh-CN" smtClean="0" spc="-180" sz="54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r="13500000" dist="50800">
                    <a:prstClr val="black">
                      <a:alpha val="50000"/>
                    </a:prstClr>
                  </a:innerShdw>
                </a:effectLst>
                <a:latin charset="-122" pitchFamily="2" typeface="方正舒体"/>
                <a:ea charset="-122" pitchFamily="2" typeface="方正舒体"/>
                <a:cs charset="-122" pitchFamily="2" typeface="hakuyocaoshu7000"/>
              </a:rPr>
              <a:t>心  法</a:t>
            </a:r>
          </a:p>
        </p:txBody>
      </p:sp>
    </p:spTree>
    <p:extLst>
      <p:ext uri="{BB962C8B-B14F-4D97-AF65-F5344CB8AC3E}">
        <p14:creationId val="3426115189"/>
      </p:ext>
    </p:extLst>
  </p:cSld>
  <p:clrMapOvr>
    <a:masterClrMapping/>
  </p:clrMapOvr>
  <p:transition spd="slow">
    <p:push dir="u"/>
  </p:transition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" name="矩形 16"/>
          <p:cNvSpPr/>
          <p:nvPr/>
        </p:nvSpPr>
        <p:spPr>
          <a:xfrm rot="942938">
            <a:off x="-1063525" y="397475"/>
            <a:ext cx="10926524" cy="8367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FFC000"/>
              </a:solidFill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11559" y="1591816"/>
            <a:ext cx="5112569" cy="2160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>
              <a:lnSpc>
                <a:spcPct val="150000"/>
              </a:lnSpc>
            </a:pPr>
            <a:r>
              <a:rPr altLang="en-US" lang="zh-CN" sz="3600">
                <a:latin charset="-122" pitchFamily="2" typeface="张海山草泥马体"/>
                <a:ea charset="-122" pitchFamily="2" typeface="张海山草泥马体"/>
                <a:cs charset="-122" pitchFamily="2" typeface="HAKUYOGuiFanZi3500"/>
              </a:rPr>
              <a:t>就是我明明搂你在怀里</a:t>
            </a:r>
          </a:p>
          <a:p>
            <a:pPr>
              <a:lnSpc>
                <a:spcPct val="150000"/>
              </a:lnSpc>
            </a:pPr>
            <a:r>
              <a:rPr altLang="en-US" lang="zh-CN" sz="3600">
                <a:latin charset="-122" pitchFamily="2" typeface="张海山草泥马体"/>
                <a:ea charset="-122" pitchFamily="2" typeface="张海山草泥马体"/>
                <a:cs charset="-122" pitchFamily="2" typeface="HAKUYOGuiFanZi3500"/>
              </a:rPr>
              <a:t>但你却不知道我爱你</a:t>
            </a:r>
          </a:p>
        </p:txBody>
      </p:sp>
      <p:sp>
        <p:nvSpPr>
          <p:cNvPr id="20" name="矩形 19"/>
          <p:cNvSpPr/>
          <p:nvPr/>
        </p:nvSpPr>
        <p:spPr>
          <a:xfrm rot="8215275">
            <a:off x="3425116" y="4494073"/>
            <a:ext cx="6877708" cy="8367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descr="C:\Users\Administrator\Desktop\29427bbbb9d53406e44d7f2b42f8b964.jpg" id="6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96537" l="0" r="100000" t="433">
                        <a14:foregroundMark x1="72969" x2="49531" y1="23160" y2="62554"/>
                        <a14:foregroundMark x1="19219" x2="41094" y1="92857" y2="78139"/>
                        <a14:foregroundMark x1="31563" x2="55313" y1="97835" y2="96104"/>
                        <a14:foregroundMark x1="61875" x2="92031" y1="92208" y2="80519"/>
                        <a14:foregroundMark x1="38750" x2="57188" y1="40693" y2="87013"/>
                        <a14:foregroundMark x1="42031" x2="64688" y1="80303" y2="83333"/>
                        <a14:foregroundMark x1="31563" x2="35000" y1="39394" y2="73377"/>
                        <a14:foregroundMark x1="74531" x2="79844" y1="17316" y2="66234"/>
                        <a14:foregroundMark x1="62656" x2="84063" y1="55195" y2="85065"/>
                        <a14:foregroundMark x1="89375" x2="95313" y1="52165" y2="88528"/>
                        <a14:foregroundMark x1="20469" x2="19063" y1="82251" y2="90260"/>
                        <a14:foregroundMark x1="19844" x2="31250" y1="95455" y2="94589"/>
                        <a14:foregroundMark x1="32500" x2="36563" y1="35281" y2="33550"/>
                        <a14:foregroundMark x1="43438" x2="47969" y1="44156" y2="46753"/>
                        <a14:foregroundMark x1="50313" x2="52656" y1="40909" y2="41991"/>
                        <a14:foregroundMark x1="47188" x2="53281" y1="37879" y2="43506"/>
                        <a14:foregroundMark x1="90000" x2="91875" y1="28571" y2="33333"/>
                        <a14:foregroundMark x1="20469" x2="27969" y1="80303" y2="74026"/>
                        <a14:foregroundMark x1="18281" x2="20625" y1="82251" y2="80303"/>
                        <a14:backgroundMark x1="6094" x2="98125" y1="98918" y2="98268"/>
                        <a14:backgroundMark x1="15469" x2="469" y1="97619" y2="98268"/>
                        <a14:backgroundMark x1="56719" x2="98906" y1="97835" y2="97619"/>
                        <a14:backgroundMark x1="19688" x2="8438" y1="12338" y2="90909"/>
                        <a14:backgroundMark x1="22344" x2="8750" y1="19481" y2="87229"/>
                        <a14:backgroundMark x1="5313" x2="8906" y1="16450" y2="91991"/>
                        <a14:backgroundMark x1="4063" x2="50938" y1="6061" y2="7576"/>
                        <a14:backgroundMark x1="23125" x2="47500" y1="27489" y2="13420"/>
                        <a14:backgroundMark x1="51719" x2="55313" y1="24026" y2="30736"/>
                        <a14:backgroundMark x1="46875" x2="54375" y1="31818" y2="7576"/>
                        <a14:backgroundMark x1="58125" x2="58750" y1="12771" y2="35931"/>
                        <a14:backgroundMark x1="58438" x2="62187" y1="9091" y2="2381"/>
                        <a14:backgroundMark x1="95313" x2="95313" y1="5844" y2="30519"/>
                        <a14:backgroundMark x1="22344" x2="19219" y1="51948" y2="81602"/>
                        <a14:backgroundMark x1="45938" x2="49531" y1="35931" y2="39827"/>
                      </a14:backgroundRemoval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779914" y="1141279"/>
            <a:ext cx="5372372" cy="4142151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 rot="1002244">
            <a:off x="2653360" y="391187"/>
            <a:ext cx="4754880" cy="1005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lang="zh-CN" smtClean="0" sz="4000">
                <a:solidFill>
                  <a:schemeClr val="tx1">
                    <a:lumMod val="85000"/>
                    <a:lumOff val="15000"/>
                  </a:schemeClr>
                </a:solidFill>
                <a:latin charset="-122" pitchFamily="2" typeface="张海山草泥马体"/>
                <a:ea charset="-122" pitchFamily="2" typeface="张海山草泥马体"/>
                <a:cs charset="-122" pitchFamily="2" typeface="HAKUYOGuiFanZi3500"/>
              </a:rPr>
              <a:t>世界上最遥远的距离</a:t>
            </a:r>
          </a:p>
        </p:txBody>
      </p:sp>
    </p:spTree>
    <p:extLst>
      <p:ext uri="{BB962C8B-B14F-4D97-AF65-F5344CB8AC3E}">
        <p14:creationId val="2085402456"/>
      </p:ext>
    </p:extLst>
  </p:cSld>
  <p:clrMapOvr>
    <a:masterClrMapping/>
  </p:clrMapOvr>
  <p:transition spd="slow">
    <p:push dir="u"/>
  </p:transition>
  <p:timing/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0" y="351073"/>
            <a:ext cx="9144000" cy="48091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梯形 4"/>
          <p:cNvSpPr/>
          <p:nvPr/>
        </p:nvSpPr>
        <p:spPr>
          <a:xfrm rot="16200000">
            <a:off x="566681" y="439001"/>
            <a:ext cx="792088" cy="305060"/>
          </a:xfrm>
          <a:prstGeom prst="trapezoid">
            <a:avLst>
              <a:gd fmla="val 48975" name="adj"/>
            </a:avLst>
          </a:prstGeom>
          <a:solidFill>
            <a:srgbClr val="D6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50"/>
          </a:p>
        </p:txBody>
      </p:sp>
      <p:sp>
        <p:nvSpPr>
          <p:cNvPr id="6" name="梯形 5"/>
          <p:cNvSpPr/>
          <p:nvPr/>
        </p:nvSpPr>
        <p:spPr>
          <a:xfrm rot="5400000">
            <a:off x="2112906" y="438999"/>
            <a:ext cx="792088" cy="305060"/>
          </a:xfrm>
          <a:prstGeom prst="trapezoid">
            <a:avLst>
              <a:gd fmla="val 50629" name="adj"/>
            </a:avLst>
          </a:prstGeom>
          <a:solidFill>
            <a:srgbClr val="D6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矩形 7"/>
          <p:cNvSpPr/>
          <p:nvPr/>
        </p:nvSpPr>
        <p:spPr>
          <a:xfrm>
            <a:off x="1115255" y="195487"/>
            <a:ext cx="1241165" cy="792087"/>
          </a:xfrm>
          <a:prstGeom prst="rect">
            <a:avLst/>
          </a:prstGeom>
          <a:solidFill>
            <a:srgbClr val="FFC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50"/>
          </a:p>
        </p:txBody>
      </p:sp>
      <p:sp>
        <p:nvSpPr>
          <p:cNvPr id="7" name="TextBox 6"/>
          <p:cNvSpPr txBox="1"/>
          <p:nvPr/>
        </p:nvSpPr>
        <p:spPr>
          <a:xfrm>
            <a:off x="1115616" y="195486"/>
            <a:ext cx="1421365" cy="1188720"/>
          </a:xfrm>
          <a:prstGeom prst="rect">
            <a:avLst/>
          </a:prstGeom>
          <a:noFill/>
          <a:ln>
            <a:noFill/>
          </a:ln>
        </p:spPr>
        <p:txBody>
          <a:bodyPr rtlCol="0" wrap="square">
            <a:spAutoFit/>
          </a:bodyPr>
          <a:lstStyle/>
          <a:p>
            <a:r>
              <a:rPr altLang="en-US" b="1" lang="zh-CN" smtClean="0" spc="-180" sz="36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r="13500000" dist="50800">
                    <a:prstClr val="black">
                      <a:alpha val="50000"/>
                    </a:prstClr>
                  </a:innerShdw>
                </a:effectLst>
                <a:latin charset="-122" pitchFamily="2" typeface="方正舒体"/>
                <a:ea charset="-122" pitchFamily="2" typeface="方正舒体"/>
                <a:cs charset="-122" pitchFamily="2" typeface="hakuyocaoshu7000"/>
              </a:rPr>
              <a:t>招  式</a:t>
            </a:r>
          </a:p>
        </p:txBody>
      </p:sp>
      <p:sp>
        <p:nvSpPr>
          <p:cNvPr id="9" name="矩形 8"/>
          <p:cNvSpPr/>
          <p:nvPr/>
        </p:nvSpPr>
        <p:spPr>
          <a:xfrm>
            <a:off x="1043608" y="1689651"/>
            <a:ext cx="6768752" cy="944880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/>
          <a:p>
            <a:r>
              <a:rPr altLang="zh-CN" lang="en-US" smtClean="0" sz="2800">
                <a:ln cmpd="sng" w="18415">
                  <a:noFill/>
                  <a:prstDash val="solid"/>
                </a:ln>
                <a:solidFill>
                  <a:srgbClr val="FFC000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itchFamily="65" typeface="方正超粗黑简体"/>
                <a:ea charset="-122" pitchFamily="65" typeface="方正超粗黑简体"/>
              </a:rPr>
              <a:t>PPT：Power Point    </a:t>
            </a:r>
          </a:p>
          <a:p>
            <a:r>
              <a:rPr altLang="zh-CN" lang="en-US" smtClean="0" sz="2800">
                <a:ln cmpd="sng" w="18415">
                  <a:noFill/>
                  <a:prstDash val="solid"/>
                </a:ln>
                <a:solidFill>
                  <a:srgbClr val="FFC000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itchFamily="65" typeface="方正超粗黑简体"/>
                <a:ea charset="-122" pitchFamily="65" typeface="方正超粗黑简体"/>
              </a:rPr>
              <a:t>BBP：Beyond  Bullet Pionts </a:t>
            </a:r>
          </a:p>
        </p:txBody>
      </p:sp>
      <p:sp>
        <p:nvSpPr>
          <p:cNvPr id="2" name="圆角矩形 1"/>
          <p:cNvSpPr/>
          <p:nvPr/>
        </p:nvSpPr>
        <p:spPr>
          <a:xfrm>
            <a:off x="755576" y="2787774"/>
            <a:ext cx="7272807" cy="1656184"/>
          </a:xfrm>
          <a:prstGeom prst="roundRect">
            <a:avLst>
              <a:gd fmla="val 10025" name="adj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矩形 10"/>
          <p:cNvSpPr/>
          <p:nvPr/>
        </p:nvSpPr>
        <p:spPr>
          <a:xfrm>
            <a:off x="1043608" y="2883785"/>
            <a:ext cx="6768752" cy="1463040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/>
          <a:p>
            <a:pPr>
              <a:lnSpc>
                <a:spcPct val="125000"/>
              </a:lnSpc>
            </a:pPr>
            <a:r>
              <a:rPr altLang="zh-CN" lang="en-US" smtClean="0" sz="3600">
                <a:ln cmpd="sng" w="18415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itchFamily="65" typeface="方正超粗黑简体"/>
                <a:ea charset="-122" pitchFamily="65" typeface="方正超粗黑简体"/>
              </a:rPr>
              <a:t>PPT：根据文本提炼出你的观点</a:t>
            </a:r>
          </a:p>
          <a:p>
            <a:pPr>
              <a:lnSpc>
                <a:spcPct val="125000"/>
              </a:lnSpc>
            </a:pPr>
            <a:r>
              <a:rPr altLang="zh-CN" lang="en-US" smtClean="0" sz="3600">
                <a:ln cmpd="sng" w="18415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itchFamily="65" typeface="方正超粗黑简体"/>
                <a:ea charset="-122" pitchFamily="65" typeface="方正超粗黑简体"/>
              </a:rPr>
              <a:t>BBP：根据展示串联起你的观点</a:t>
            </a:r>
          </a:p>
        </p:txBody>
      </p:sp>
    </p:spTree>
    <p:extLst>
      <p:ext uri="{BB962C8B-B14F-4D97-AF65-F5344CB8AC3E}">
        <p14:creationId val="3545481034"/>
      </p:ext>
    </p:extLst>
  </p:cSld>
  <p:clrMapOvr>
    <a:masterClrMapping/>
  </p:clrMapOvr>
  <p:transition spd="slow">
    <p:push dir="u"/>
  </p:transition>
  <p:timing/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0" y="1635647"/>
            <a:ext cx="9144000" cy="144015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矩形 4"/>
          <p:cNvSpPr/>
          <p:nvPr/>
        </p:nvSpPr>
        <p:spPr>
          <a:xfrm>
            <a:off x="1115255" y="1491631"/>
            <a:ext cx="936105" cy="172819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梯形 5"/>
          <p:cNvSpPr/>
          <p:nvPr/>
        </p:nvSpPr>
        <p:spPr>
          <a:xfrm rot="16200000">
            <a:off x="98628" y="2203198"/>
            <a:ext cx="1728194" cy="305060"/>
          </a:xfrm>
          <a:prstGeom prst="trapezoid">
            <a:avLst>
              <a:gd fmla="val 48975" name="adj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梯形 6"/>
          <p:cNvSpPr/>
          <p:nvPr/>
        </p:nvSpPr>
        <p:spPr>
          <a:xfrm rot="5400000">
            <a:off x="1339793" y="2203199"/>
            <a:ext cx="1728194" cy="305060"/>
          </a:xfrm>
          <a:prstGeom prst="trapezoid">
            <a:avLst>
              <a:gd fmla="val 50629" name="adj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TextBox 14"/>
          <p:cNvSpPr txBox="1"/>
          <p:nvPr/>
        </p:nvSpPr>
        <p:spPr>
          <a:xfrm>
            <a:off x="1115256" y="1393488"/>
            <a:ext cx="1296504" cy="1737360"/>
          </a:xfrm>
          <a:prstGeom prst="rect">
            <a:avLst/>
          </a:prstGeom>
          <a:noFill/>
          <a:ln>
            <a:noFill/>
          </a:ln>
        </p:spPr>
        <p:txBody>
          <a:bodyPr rtlCol="0" wrap="square">
            <a:spAutoFit/>
          </a:bodyPr>
          <a:lstStyle/>
          <a:p>
            <a:r>
              <a:rPr altLang="en-US" b="1" lang="zh-CN" spc="-180" sz="54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r="13500000" dist="50800">
                    <a:prstClr val="black">
                      <a:alpha val="50000"/>
                    </a:prstClr>
                  </a:innerShdw>
                </a:effectLst>
                <a:latin charset="-122" pitchFamily="2" typeface="方正舒体"/>
                <a:ea charset="-122" pitchFamily="2" typeface="方正舒体"/>
                <a:cs charset="-122" pitchFamily="2" typeface="hakuyocaoshu7000"/>
              </a:rPr>
              <a:t>招  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83768" y="1884769"/>
            <a:ext cx="7128792" cy="822960"/>
          </a:xfrm>
          <a:prstGeom prst="rect">
            <a:avLst/>
          </a:prstGeom>
          <a:noFill/>
          <a:ln>
            <a:noFill/>
          </a:ln>
        </p:spPr>
        <p:txBody>
          <a:bodyPr rtlCol="0" wrap="square">
            <a:spAutoFit/>
          </a:bodyPr>
          <a:lstStyle/>
          <a:p>
            <a:r>
              <a:rPr altLang="en-US" b="1" lang="zh-CN" smtClean="0" spc="-180" sz="48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r="13500000" dist="50800">
                    <a:prstClr val="black">
                      <a:alpha val="50000"/>
                    </a:prstClr>
                  </a:innerShdw>
                </a:effectLst>
                <a:latin charset="-122" pitchFamily="2" typeface="方正舒体"/>
                <a:ea charset="-122" pitchFamily="2" typeface="方正舒体"/>
                <a:cs charset="-122" pitchFamily="2" typeface="hakuyocaoshu7000"/>
              </a:rPr>
              <a:t>第一式：BBP背景表格</a:t>
            </a:r>
          </a:p>
        </p:txBody>
      </p:sp>
    </p:spTree>
    <p:extLst>
      <p:ext uri="{BB962C8B-B14F-4D97-AF65-F5344CB8AC3E}">
        <p14:creationId val="3676722579"/>
      </p:ext>
    </p:extLst>
  </p:cSld>
  <p:clrMapOvr>
    <a:masterClrMapping/>
  </p:clrMapOvr>
  <p:transition spd="slow">
    <p:push dir="u"/>
  </p:transition>
  <p:timing/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0" y="351073"/>
            <a:ext cx="9144000" cy="48091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梯形 4"/>
          <p:cNvSpPr/>
          <p:nvPr/>
        </p:nvSpPr>
        <p:spPr>
          <a:xfrm rot="16200000">
            <a:off x="566681" y="439001"/>
            <a:ext cx="792088" cy="305060"/>
          </a:xfrm>
          <a:prstGeom prst="trapezoid">
            <a:avLst>
              <a:gd fmla="val 48975" name="adj"/>
            </a:avLst>
          </a:prstGeom>
          <a:solidFill>
            <a:srgbClr val="D6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50"/>
          </a:p>
        </p:txBody>
      </p:sp>
      <p:sp>
        <p:nvSpPr>
          <p:cNvPr id="6" name="梯形 5"/>
          <p:cNvSpPr/>
          <p:nvPr/>
        </p:nvSpPr>
        <p:spPr>
          <a:xfrm rot="5400000">
            <a:off x="2112906" y="438999"/>
            <a:ext cx="792088" cy="305060"/>
          </a:xfrm>
          <a:prstGeom prst="trapezoid">
            <a:avLst>
              <a:gd fmla="val 50629" name="adj"/>
            </a:avLst>
          </a:prstGeom>
          <a:solidFill>
            <a:srgbClr val="D6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矩形 6"/>
          <p:cNvSpPr/>
          <p:nvPr/>
        </p:nvSpPr>
        <p:spPr>
          <a:xfrm>
            <a:off x="1115255" y="195487"/>
            <a:ext cx="1241165" cy="792087"/>
          </a:xfrm>
          <a:prstGeom prst="rect">
            <a:avLst/>
          </a:prstGeom>
          <a:solidFill>
            <a:srgbClr val="FFC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50"/>
          </a:p>
        </p:txBody>
      </p:sp>
      <p:sp>
        <p:nvSpPr>
          <p:cNvPr id="8" name="TextBox 7"/>
          <p:cNvSpPr txBox="1"/>
          <p:nvPr/>
        </p:nvSpPr>
        <p:spPr>
          <a:xfrm>
            <a:off x="1115616" y="195486"/>
            <a:ext cx="1421365" cy="1188720"/>
          </a:xfrm>
          <a:prstGeom prst="rect">
            <a:avLst/>
          </a:prstGeom>
          <a:noFill/>
          <a:ln>
            <a:noFill/>
          </a:ln>
        </p:spPr>
        <p:txBody>
          <a:bodyPr rtlCol="0" wrap="square">
            <a:spAutoFit/>
          </a:bodyPr>
          <a:lstStyle/>
          <a:p>
            <a:r>
              <a:rPr altLang="en-US" b="1" lang="zh-CN" smtClean="0" spc="-180" sz="36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r="13500000" dist="50800">
                    <a:prstClr val="black">
                      <a:alpha val="50000"/>
                    </a:prstClr>
                  </a:innerShdw>
                </a:effectLst>
                <a:latin charset="-122" pitchFamily="2" typeface="方正舒体"/>
                <a:ea charset="-122" pitchFamily="2" typeface="方正舒体"/>
                <a:cs charset="-122" pitchFamily="2" typeface="hakuyocaoshu7000"/>
              </a:rPr>
              <a:t>招  式</a:t>
            </a:r>
          </a:p>
        </p:txBody>
      </p:sp>
      <p:sp>
        <p:nvSpPr>
          <p:cNvPr id="10" name="矩形 9"/>
          <p:cNvSpPr/>
          <p:nvPr/>
        </p:nvSpPr>
        <p:spPr>
          <a:xfrm>
            <a:off x="683568" y="2067694"/>
            <a:ext cx="7905878" cy="74301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矩形 10"/>
          <p:cNvSpPr/>
          <p:nvPr/>
        </p:nvSpPr>
        <p:spPr>
          <a:xfrm>
            <a:off x="683569" y="2891431"/>
            <a:ext cx="7905878" cy="74301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矩形 11"/>
          <p:cNvSpPr/>
          <p:nvPr/>
        </p:nvSpPr>
        <p:spPr>
          <a:xfrm>
            <a:off x="683568" y="3723878"/>
            <a:ext cx="2232248" cy="74301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矩形 12"/>
          <p:cNvSpPr/>
          <p:nvPr/>
        </p:nvSpPr>
        <p:spPr>
          <a:xfrm>
            <a:off x="6357198" y="3723878"/>
            <a:ext cx="2232248" cy="74301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矩形 13"/>
          <p:cNvSpPr/>
          <p:nvPr/>
        </p:nvSpPr>
        <p:spPr>
          <a:xfrm>
            <a:off x="3008826" y="3723878"/>
            <a:ext cx="3255362" cy="74301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TextBox 14"/>
          <p:cNvSpPr txBox="1"/>
          <p:nvPr/>
        </p:nvSpPr>
        <p:spPr>
          <a:xfrm>
            <a:off x="3078627" y="269235"/>
            <a:ext cx="5381805" cy="579120"/>
          </a:xfrm>
          <a:prstGeom prst="rect">
            <a:avLst/>
          </a:prstGeom>
          <a:noFill/>
          <a:ln>
            <a:noFill/>
          </a:ln>
        </p:spPr>
        <p:txBody>
          <a:bodyPr rtlCol="0" wrap="square">
            <a:spAutoFit/>
          </a:bodyPr>
          <a:lstStyle/>
          <a:p>
            <a:r>
              <a:rPr altLang="en-US" b="1" lang="zh-CN" smtClean="0" spc="-180" sz="32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r="13500000" dist="50800">
                    <a:prstClr val="black">
                      <a:alpha val="50000"/>
                    </a:prstClr>
                  </a:innerShdw>
                </a:effectLst>
                <a:latin charset="-122" pitchFamily="2" typeface="方正舒体"/>
                <a:ea charset="-122" pitchFamily="2" typeface="方正舒体"/>
                <a:cs charset="-122" pitchFamily="2" typeface="hakuyocaoshu7000"/>
              </a:rPr>
              <a:t>第一式：规划前五张幻灯片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84590" y="2090632"/>
            <a:ext cx="7719858" cy="579120"/>
          </a:xfrm>
          <a:prstGeom prst="rect">
            <a:avLst/>
          </a:prstGeom>
          <a:noFill/>
          <a:ln>
            <a:noFill/>
          </a:ln>
        </p:spPr>
        <p:txBody>
          <a:bodyPr rtlCol="0" wrap="square">
            <a:spAutoFit/>
          </a:bodyPr>
          <a:lstStyle/>
          <a:p>
            <a:r>
              <a:rPr altLang="en-US" b="1" lang="zh-CN" smtClean="0" spc="-180" sz="32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r="13500000" dist="50800">
                    <a:prstClr val="black">
                      <a:alpha val="50000"/>
                    </a:prstClr>
                  </a:innerShdw>
                </a:effectLst>
                <a:latin charset="-122" pitchFamily="2" typeface="方正舒体"/>
                <a:ea charset="-122" pitchFamily="2" typeface="方正舒体"/>
                <a:cs charset="-122" pitchFamily="2" typeface="hakuyocaoshu7000"/>
              </a:rPr>
              <a:t>背景：让观众熟悉的演示背景迅速引入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99592" y="2882720"/>
            <a:ext cx="8184909" cy="579120"/>
          </a:xfrm>
          <a:prstGeom prst="rect">
            <a:avLst/>
          </a:prstGeom>
          <a:noFill/>
          <a:ln>
            <a:noFill/>
          </a:ln>
        </p:spPr>
        <p:txBody>
          <a:bodyPr rtlCol="0" wrap="square">
            <a:spAutoFit/>
          </a:bodyPr>
          <a:lstStyle/>
          <a:p>
            <a:r>
              <a:rPr altLang="en-US" b="1" lang="zh-CN" smtClean="0" spc="-180" sz="32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r="13500000" dist="50800">
                    <a:prstClr val="black">
                      <a:alpha val="50000"/>
                    </a:prstClr>
                  </a:innerShdw>
                </a:effectLst>
                <a:latin charset="-122" pitchFamily="2" typeface="方正舒体"/>
                <a:ea charset="-122" pitchFamily="2" typeface="方正舒体"/>
                <a:cs charset="-122" pitchFamily="2" typeface="hakuyocaoshu7000"/>
              </a:rPr>
              <a:t>角色：让听众了解他在背景中的角色激发兴趣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50598" y="3738105"/>
            <a:ext cx="2325258" cy="579120"/>
          </a:xfrm>
          <a:prstGeom prst="rect">
            <a:avLst/>
          </a:prstGeom>
          <a:noFill/>
          <a:ln>
            <a:noFill/>
          </a:ln>
        </p:spPr>
        <p:txBody>
          <a:bodyPr rtlCol="0" wrap="square">
            <a:spAutoFit/>
          </a:bodyPr>
          <a:lstStyle/>
          <a:p>
            <a:r>
              <a:rPr altLang="en-US" b="1" lang="zh-CN" smtClean="0" spc="-180" sz="32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r="13500000" dist="50800">
                    <a:prstClr val="black">
                      <a:alpha val="50000"/>
                    </a:prstClr>
                  </a:innerShdw>
                </a:effectLst>
                <a:latin charset="-122" pitchFamily="2" typeface="方正舒体"/>
                <a:ea charset="-122" pitchFamily="2" typeface="方正舒体"/>
                <a:cs charset="-122" pitchFamily="2" typeface="hakuyocaoshu7000"/>
              </a:rPr>
              <a:t>挑战：A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35012" y="3738105"/>
            <a:ext cx="2580012" cy="579120"/>
          </a:xfrm>
          <a:prstGeom prst="rect">
            <a:avLst/>
          </a:prstGeom>
          <a:noFill/>
          <a:ln>
            <a:noFill/>
          </a:ln>
        </p:spPr>
        <p:txBody>
          <a:bodyPr rtlCol="0" wrap="square">
            <a:spAutoFit/>
          </a:bodyPr>
          <a:lstStyle/>
          <a:p>
            <a:r>
              <a:rPr altLang="en-US" b="1" lang="zh-CN" smtClean="0" spc="-180" sz="32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r="13500000" dist="50800">
                    <a:prstClr val="black">
                      <a:alpha val="50000"/>
                    </a:prstClr>
                  </a:innerShdw>
                </a:effectLst>
                <a:latin charset="-122" pitchFamily="2" typeface="方正舒体"/>
                <a:ea charset="-122" pitchFamily="2" typeface="方正舒体"/>
                <a:cs charset="-122" pitchFamily="2" typeface="hakuyocaoshu7000"/>
              </a:rPr>
              <a:t>期望：B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527884" y="3738105"/>
            <a:ext cx="3348372" cy="579120"/>
          </a:xfrm>
          <a:prstGeom prst="rect">
            <a:avLst/>
          </a:prstGeom>
          <a:noFill/>
          <a:ln>
            <a:noFill/>
          </a:ln>
        </p:spPr>
        <p:txBody>
          <a:bodyPr rtlCol="0" wrap="square">
            <a:spAutoFit/>
          </a:bodyPr>
          <a:lstStyle/>
          <a:p>
            <a:r>
              <a:rPr altLang="en-US" b="1" lang="zh-CN" smtClean="0" spc="-180" sz="32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r="13500000" dist="50800">
                    <a:prstClr val="black">
                      <a:alpha val="50000"/>
                    </a:prstClr>
                  </a:innerShdw>
                </a:effectLst>
                <a:latin charset="-122" pitchFamily="2" typeface="方正舒体"/>
                <a:ea charset="-122" pitchFamily="2" typeface="方正舒体"/>
                <a:cs charset="-122" pitchFamily="2" typeface="hakuyocaoshu7000"/>
              </a:rPr>
              <a:t>行动：A-B</a:t>
            </a:r>
          </a:p>
        </p:txBody>
      </p:sp>
      <p:pic>
        <p:nvPicPr>
          <p:cNvPr id="1026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68300" y="1262831"/>
            <a:ext cx="5803900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val="3134819834"/>
      </p:ext>
    </p:extLst>
  </p:cSld>
  <p:clrMapOvr>
    <a:masterClrMapping/>
  </p:clrMapOvr>
  <p:transition spd="slow">
    <p:push dir="u"/>
  </p:transition>
  <p:timing/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0" y="351073"/>
            <a:ext cx="9144000" cy="48091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梯形 4"/>
          <p:cNvSpPr/>
          <p:nvPr/>
        </p:nvSpPr>
        <p:spPr>
          <a:xfrm rot="16200000">
            <a:off x="566681" y="439001"/>
            <a:ext cx="792088" cy="305060"/>
          </a:xfrm>
          <a:prstGeom prst="trapezoid">
            <a:avLst>
              <a:gd fmla="val 48975" name="adj"/>
            </a:avLst>
          </a:prstGeom>
          <a:solidFill>
            <a:srgbClr val="D6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50"/>
          </a:p>
        </p:txBody>
      </p:sp>
      <p:sp>
        <p:nvSpPr>
          <p:cNvPr id="6" name="梯形 5"/>
          <p:cNvSpPr/>
          <p:nvPr/>
        </p:nvSpPr>
        <p:spPr>
          <a:xfrm rot="5400000">
            <a:off x="2112906" y="438999"/>
            <a:ext cx="792088" cy="305060"/>
          </a:xfrm>
          <a:prstGeom prst="trapezoid">
            <a:avLst>
              <a:gd fmla="val 50629" name="adj"/>
            </a:avLst>
          </a:prstGeom>
          <a:solidFill>
            <a:srgbClr val="D6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矩形 6"/>
          <p:cNvSpPr/>
          <p:nvPr/>
        </p:nvSpPr>
        <p:spPr>
          <a:xfrm>
            <a:off x="1115255" y="195487"/>
            <a:ext cx="1241165" cy="792087"/>
          </a:xfrm>
          <a:prstGeom prst="rect">
            <a:avLst/>
          </a:prstGeom>
          <a:solidFill>
            <a:srgbClr val="FFC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50"/>
          </a:p>
        </p:txBody>
      </p:sp>
      <p:sp>
        <p:nvSpPr>
          <p:cNvPr id="8" name="TextBox 7"/>
          <p:cNvSpPr txBox="1"/>
          <p:nvPr/>
        </p:nvSpPr>
        <p:spPr>
          <a:xfrm>
            <a:off x="1115616" y="195486"/>
            <a:ext cx="1421365" cy="1188720"/>
          </a:xfrm>
          <a:prstGeom prst="rect">
            <a:avLst/>
          </a:prstGeom>
          <a:noFill/>
          <a:ln>
            <a:noFill/>
          </a:ln>
        </p:spPr>
        <p:txBody>
          <a:bodyPr rtlCol="0" wrap="square">
            <a:spAutoFit/>
          </a:bodyPr>
          <a:lstStyle/>
          <a:p>
            <a:r>
              <a:rPr altLang="en-US" b="1" lang="zh-CN" smtClean="0" spc="-180" sz="36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r="13500000" dist="50800">
                    <a:prstClr val="black">
                      <a:alpha val="50000"/>
                    </a:prstClr>
                  </a:innerShdw>
                </a:effectLst>
                <a:latin charset="-122" pitchFamily="2" typeface="方正舒体"/>
                <a:ea charset="-122" pitchFamily="2" typeface="方正舒体"/>
                <a:cs charset="-122" pitchFamily="2" typeface="hakuyocaoshu7000"/>
              </a:rPr>
              <a:t>招  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78627" y="269235"/>
            <a:ext cx="5453813" cy="579120"/>
          </a:xfrm>
          <a:prstGeom prst="rect">
            <a:avLst/>
          </a:prstGeom>
          <a:noFill/>
          <a:ln>
            <a:noFill/>
          </a:ln>
        </p:spPr>
        <p:txBody>
          <a:bodyPr rtlCol="0" wrap="square">
            <a:spAutoFit/>
          </a:bodyPr>
          <a:lstStyle/>
          <a:p>
            <a:r>
              <a:rPr altLang="en-US" b="1" lang="zh-CN" smtClean="0" spc="-180" sz="32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r="13500000" dist="50800">
                    <a:prstClr val="black">
                      <a:alpha val="50000"/>
                    </a:prstClr>
                  </a:innerShdw>
                </a:effectLst>
                <a:latin charset="-122" pitchFamily="2" typeface="方正舒体"/>
                <a:ea charset="-122" pitchFamily="2" typeface="方正舒体"/>
                <a:cs charset="-122" pitchFamily="2" typeface="hakuyocaoshu7000"/>
              </a:rPr>
              <a:t>第一式：规划前五张幻灯片</a:t>
            </a:r>
          </a:p>
        </p:txBody>
      </p:sp>
      <p:sp>
        <p:nvSpPr>
          <p:cNvPr id="10" name="矩形 9"/>
          <p:cNvSpPr/>
          <p:nvPr/>
        </p:nvSpPr>
        <p:spPr>
          <a:xfrm>
            <a:off x="755576" y="1468692"/>
            <a:ext cx="7905878" cy="74301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TextBox 10"/>
          <p:cNvSpPr txBox="1"/>
          <p:nvPr/>
        </p:nvSpPr>
        <p:spPr>
          <a:xfrm>
            <a:off x="956598" y="1491630"/>
            <a:ext cx="7719858" cy="579120"/>
          </a:xfrm>
          <a:prstGeom prst="rect">
            <a:avLst/>
          </a:prstGeom>
          <a:noFill/>
          <a:ln>
            <a:noFill/>
          </a:ln>
        </p:spPr>
        <p:txBody>
          <a:bodyPr rtlCol="0" wrap="square">
            <a:spAutoFit/>
          </a:bodyPr>
          <a:lstStyle/>
          <a:p>
            <a:r>
              <a:rPr altLang="en-US" b="1" lang="zh-CN" smtClean="0" spc="-180" sz="32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r="13500000" dist="50800">
                    <a:prstClr val="black">
                      <a:alpha val="50000"/>
                    </a:prstClr>
                  </a:innerShdw>
                </a:effectLst>
                <a:latin charset="-122" pitchFamily="2" typeface="方正舒体"/>
                <a:ea charset="-122" pitchFamily="2" typeface="方正舒体"/>
                <a:cs charset="-122" pitchFamily="2" typeface="hakuyocaoshu7000"/>
              </a:rPr>
              <a:t>背景：创建一个观众熟悉的故事背景</a:t>
            </a:r>
          </a:p>
        </p:txBody>
      </p:sp>
      <p:sp>
        <p:nvSpPr>
          <p:cNvPr id="12" name="矩形 11"/>
          <p:cNvSpPr/>
          <p:nvPr/>
        </p:nvSpPr>
        <p:spPr>
          <a:xfrm>
            <a:off x="2987824" y="2643758"/>
            <a:ext cx="5746890" cy="3078481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/>
          <a:p>
            <a:r>
              <a:rPr altLang="en-US" lang="zh-CN" smtClean="0" sz="2800">
                <a:ln cmpd="sng" w="18415">
                  <a:noFill/>
                  <a:prstDash val="solid"/>
                </a:ln>
                <a:solidFill>
                  <a:srgbClr val="FFC000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itchFamily="65" typeface="方正超粗黑简体"/>
                <a:ea charset="-122" pitchFamily="65" typeface="方正超粗黑简体"/>
              </a:rPr>
              <a:t>以本P前几页为例：</a:t>
            </a:r>
          </a:p>
          <a:p>
            <a:endParaRPr altLang="en-US" lang="zh-CN" smtClean="0" sz="2800">
              <a:ln cmpd="sng" w="18415">
                <a:noFill/>
                <a:prstDash val="solid"/>
              </a:ln>
              <a:solidFill>
                <a:srgbClr val="FFC000"/>
              </a:solidFill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  <a:latin charset="-122" pitchFamily="65" typeface="方正超粗黑简体"/>
              <a:ea charset="-122" pitchFamily="65" typeface="方正超粗黑简体"/>
            </a:endParaRPr>
          </a:p>
          <a:p>
            <a:r>
              <a:rPr altLang="en-US" lang="zh-CN" smtClean="0" sz="2800">
                <a:ln cmpd="sng" w="18415">
                  <a:noFill/>
                  <a:prstDash val="solid"/>
                </a:ln>
                <a:solidFill>
                  <a:srgbClr val="FFC000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itchFamily="65" typeface="方正超粗黑简体"/>
                <a:ea charset="-122" pitchFamily="65" typeface="方正超粗黑简体"/>
              </a:rPr>
              <a:t>在微博这个发布平台</a:t>
            </a:r>
          </a:p>
          <a:p>
            <a:r>
              <a:rPr altLang="en-US" lang="zh-CN" smtClean="0" sz="2800">
                <a:ln cmpd="sng" w="18415">
                  <a:noFill/>
                  <a:prstDash val="solid"/>
                </a:ln>
                <a:solidFill>
                  <a:srgbClr val="FFC000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itchFamily="65" typeface="方正超粗黑简体"/>
                <a:ea charset="-122" pitchFamily="65" typeface="方正超粗黑简体"/>
              </a:rPr>
              <a:t>根据星爷被大家熟悉的娱乐台词引出，吸引视线</a:t>
            </a:r>
          </a:p>
          <a:p>
            <a:r>
              <a:rPr altLang="en-US" lang="zh-CN" smtClean="0" sz="2800">
                <a:ln cmpd="sng" w="18415">
                  <a:noFill/>
                  <a:prstDash val="solid"/>
                </a:ln>
                <a:solidFill>
                  <a:srgbClr val="FFC000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itchFamily="65" typeface="方正超粗黑简体"/>
                <a:ea charset="-122" pitchFamily="65" typeface="方正超粗黑简体"/>
              </a:rPr>
              <a:t>第二屏迅速转入问题，点出这是有关PPT那点事</a:t>
            </a:r>
          </a:p>
        </p:txBody>
      </p:sp>
      <p:pic>
        <p:nvPicPr>
          <p:cNvPr id="2051" name="Picture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99811" y="2499742"/>
            <a:ext cx="1971990" cy="1109152"/>
          </a:xfrm>
          <a:prstGeom prst="rect">
            <a:avLst/>
          </a:prstGeom>
          <a:ln w="38100">
            <a:solidFill>
              <a:srgbClr val="FFC000"/>
            </a:solidFill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99812" y="3723878"/>
            <a:ext cx="1971990" cy="1080120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val="4008444823"/>
      </p:ext>
    </p:extLst>
  </p:cSld>
  <p:clrMapOvr>
    <a:masterClrMapping/>
  </p:clrMapOvr>
  <p:transition spd="slow">
    <p:push dir="u"/>
  </p:transition>
  <p:timing/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0" y="351073"/>
            <a:ext cx="9144000" cy="48091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梯形 4"/>
          <p:cNvSpPr/>
          <p:nvPr/>
        </p:nvSpPr>
        <p:spPr>
          <a:xfrm rot="16200000">
            <a:off x="566681" y="439001"/>
            <a:ext cx="792088" cy="305060"/>
          </a:xfrm>
          <a:prstGeom prst="trapezoid">
            <a:avLst>
              <a:gd fmla="val 48975" name="adj"/>
            </a:avLst>
          </a:prstGeom>
          <a:solidFill>
            <a:srgbClr val="D6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50"/>
          </a:p>
        </p:txBody>
      </p:sp>
      <p:sp>
        <p:nvSpPr>
          <p:cNvPr id="6" name="梯形 5"/>
          <p:cNvSpPr/>
          <p:nvPr/>
        </p:nvSpPr>
        <p:spPr>
          <a:xfrm rot="5400000">
            <a:off x="2112906" y="438999"/>
            <a:ext cx="792088" cy="305060"/>
          </a:xfrm>
          <a:prstGeom prst="trapezoid">
            <a:avLst>
              <a:gd fmla="val 50629" name="adj"/>
            </a:avLst>
          </a:prstGeom>
          <a:solidFill>
            <a:srgbClr val="D6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矩形 6"/>
          <p:cNvSpPr/>
          <p:nvPr/>
        </p:nvSpPr>
        <p:spPr>
          <a:xfrm>
            <a:off x="1115255" y="195487"/>
            <a:ext cx="1241165" cy="792087"/>
          </a:xfrm>
          <a:prstGeom prst="rect">
            <a:avLst/>
          </a:prstGeom>
          <a:solidFill>
            <a:srgbClr val="FFC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50"/>
          </a:p>
        </p:txBody>
      </p:sp>
      <p:sp>
        <p:nvSpPr>
          <p:cNvPr id="8" name="TextBox 7"/>
          <p:cNvSpPr txBox="1"/>
          <p:nvPr/>
        </p:nvSpPr>
        <p:spPr>
          <a:xfrm>
            <a:off x="1115616" y="195486"/>
            <a:ext cx="1421365" cy="1188720"/>
          </a:xfrm>
          <a:prstGeom prst="rect">
            <a:avLst/>
          </a:prstGeom>
          <a:noFill/>
          <a:ln>
            <a:noFill/>
          </a:ln>
        </p:spPr>
        <p:txBody>
          <a:bodyPr rtlCol="0" wrap="square">
            <a:spAutoFit/>
          </a:bodyPr>
          <a:lstStyle/>
          <a:p>
            <a:r>
              <a:rPr altLang="en-US" b="1" lang="zh-CN" smtClean="0" spc="-180" sz="36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r="13500000" dist="50800">
                    <a:prstClr val="black">
                      <a:alpha val="50000"/>
                    </a:prstClr>
                  </a:innerShdw>
                </a:effectLst>
                <a:latin charset="-122" pitchFamily="2" typeface="方正舒体"/>
                <a:ea charset="-122" pitchFamily="2" typeface="方正舒体"/>
                <a:cs charset="-122" pitchFamily="2" typeface="hakuyocaoshu7000"/>
              </a:rPr>
              <a:t>招  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78627" y="269235"/>
            <a:ext cx="5453813" cy="579120"/>
          </a:xfrm>
          <a:prstGeom prst="rect">
            <a:avLst/>
          </a:prstGeom>
          <a:noFill/>
          <a:ln>
            <a:noFill/>
          </a:ln>
        </p:spPr>
        <p:txBody>
          <a:bodyPr rtlCol="0" wrap="square">
            <a:spAutoFit/>
          </a:bodyPr>
          <a:lstStyle/>
          <a:p>
            <a:r>
              <a:rPr altLang="en-US" b="1" lang="zh-CN" smtClean="0" spc="-180" sz="32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r="13500000" dist="50800">
                    <a:prstClr val="black">
                      <a:alpha val="50000"/>
                    </a:prstClr>
                  </a:innerShdw>
                </a:effectLst>
                <a:latin charset="-122" pitchFamily="2" typeface="方正舒体"/>
                <a:ea charset="-122" pitchFamily="2" typeface="方正舒体"/>
                <a:cs charset="-122" pitchFamily="2" typeface="hakuyocaoshu7000"/>
              </a:rPr>
              <a:t>第一式：规划前五张幻灯片</a:t>
            </a:r>
          </a:p>
        </p:txBody>
      </p:sp>
      <p:sp>
        <p:nvSpPr>
          <p:cNvPr id="12" name="矩形 11"/>
          <p:cNvSpPr/>
          <p:nvPr/>
        </p:nvSpPr>
        <p:spPr>
          <a:xfrm>
            <a:off x="3347864" y="2506824"/>
            <a:ext cx="5616624" cy="1847088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2400">
                <a:ln cmpd="sng" w="18415">
                  <a:noFill/>
                  <a:prstDash val="solid"/>
                </a:ln>
                <a:solidFill>
                  <a:srgbClr val="FFC000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itchFamily="65" typeface="方正超粗黑简体"/>
                <a:ea charset="-122" pitchFamily="65" typeface="方正超粗黑简体"/>
              </a:rPr>
              <a:t>中枪了？很好，你就是本片的主角</a:t>
            </a:r>
          </a:p>
          <a:p>
            <a:pPr>
              <a:lnSpc>
                <a:spcPct val="120000"/>
              </a:lnSpc>
            </a:pPr>
            <a:r>
              <a:rPr altLang="en-US" lang="zh-CN" sz="2400">
                <a:ln cmpd="sng" w="18415">
                  <a:noFill/>
                  <a:prstDash val="solid"/>
                </a:ln>
                <a:solidFill>
                  <a:srgbClr val="FFC000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itchFamily="65" typeface="方正超粗黑简体"/>
                <a:ea charset="-122" pitchFamily="65" typeface="方正超粗黑简体"/>
              </a:rPr>
              <a:t>点出问题“三无”PPT“，令人反感</a:t>
            </a:r>
          </a:p>
          <a:p>
            <a:pPr>
              <a:lnSpc>
                <a:spcPct val="120000"/>
              </a:lnSpc>
            </a:pPr>
            <a:r>
              <a:rPr altLang="en-US" lang="zh-CN" sz="2400">
                <a:ln cmpd="sng" w="18415">
                  <a:noFill/>
                  <a:prstDash val="solid"/>
                </a:ln>
                <a:solidFill>
                  <a:srgbClr val="FFC000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itchFamily="65" typeface="方正超粗黑简体"/>
                <a:ea charset="-122" pitchFamily="65" typeface="方正超粗黑简体"/>
              </a:rPr>
              <a:t>很普遍的3点，观众你躺枪了么？</a:t>
            </a:r>
          </a:p>
          <a:p>
            <a:pPr>
              <a:lnSpc>
                <a:spcPct val="120000"/>
              </a:lnSpc>
            </a:pPr>
            <a:r>
              <a:rPr altLang="en-US" lang="zh-CN" sz="2400">
                <a:ln cmpd="sng" w="18415">
                  <a:noFill/>
                  <a:prstDash val="solid"/>
                </a:ln>
                <a:solidFill>
                  <a:srgbClr val="FFC000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itchFamily="65" typeface="方正超粗黑简体"/>
                <a:ea charset="-122" pitchFamily="65" typeface="方正超粗黑简体"/>
              </a:rPr>
              <a:t>躺枪就对了，瞄的就是你</a:t>
            </a:r>
          </a:p>
        </p:txBody>
      </p:sp>
      <p:sp>
        <p:nvSpPr>
          <p:cNvPr id="13" name="矩形 12"/>
          <p:cNvSpPr/>
          <p:nvPr/>
        </p:nvSpPr>
        <p:spPr>
          <a:xfrm>
            <a:off x="683569" y="1419622"/>
            <a:ext cx="7905878" cy="74301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TextBox 13"/>
          <p:cNvSpPr txBox="1"/>
          <p:nvPr/>
        </p:nvSpPr>
        <p:spPr>
          <a:xfrm>
            <a:off x="899592" y="1482919"/>
            <a:ext cx="8184909" cy="579120"/>
          </a:xfrm>
          <a:prstGeom prst="rect">
            <a:avLst/>
          </a:prstGeom>
          <a:noFill/>
          <a:ln>
            <a:noFill/>
          </a:ln>
        </p:spPr>
        <p:txBody>
          <a:bodyPr rtlCol="0" wrap="square">
            <a:spAutoFit/>
          </a:bodyPr>
          <a:lstStyle/>
          <a:p>
            <a:r>
              <a:rPr altLang="en-US" b="1" lang="zh-CN" smtClean="0" spc="-180" sz="32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r="13500000" dist="50800">
                    <a:prstClr val="black">
                      <a:alpha val="50000"/>
                    </a:prstClr>
                  </a:innerShdw>
                </a:effectLst>
                <a:latin charset="-122" pitchFamily="2" typeface="方正舒体"/>
                <a:ea charset="-122" pitchFamily="2" typeface="方正舒体"/>
                <a:cs charset="-122" pitchFamily="2" typeface="hakuyocaoshu7000"/>
              </a:rPr>
              <a:t>角色：根据观众的需求，让他成为主角</a:t>
            </a:r>
          </a:p>
        </p:txBody>
      </p:sp>
      <p:pic>
        <p:nvPicPr>
          <p:cNvPr id="3074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16876" y="2715766"/>
            <a:ext cx="2270947" cy="1484028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val="2393354339"/>
      </p:ext>
    </p:extLst>
  </p:cSld>
  <p:clrMapOvr>
    <a:masterClrMapping/>
  </p:clrMapOvr>
  <p:transition spd="slow">
    <p:push dir="u"/>
  </p:transition>
  <p:timing/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0" y="351073"/>
            <a:ext cx="9144000" cy="48091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梯形 4"/>
          <p:cNvSpPr/>
          <p:nvPr/>
        </p:nvSpPr>
        <p:spPr>
          <a:xfrm rot="16200000">
            <a:off x="566681" y="439001"/>
            <a:ext cx="792088" cy="305060"/>
          </a:xfrm>
          <a:prstGeom prst="trapezoid">
            <a:avLst>
              <a:gd fmla="val 48975" name="adj"/>
            </a:avLst>
          </a:prstGeom>
          <a:solidFill>
            <a:srgbClr val="D6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50"/>
          </a:p>
        </p:txBody>
      </p:sp>
      <p:sp>
        <p:nvSpPr>
          <p:cNvPr id="6" name="梯形 5"/>
          <p:cNvSpPr/>
          <p:nvPr/>
        </p:nvSpPr>
        <p:spPr>
          <a:xfrm rot="5400000">
            <a:off x="2112906" y="438999"/>
            <a:ext cx="792088" cy="305060"/>
          </a:xfrm>
          <a:prstGeom prst="trapezoid">
            <a:avLst>
              <a:gd fmla="val 50629" name="adj"/>
            </a:avLst>
          </a:prstGeom>
          <a:solidFill>
            <a:srgbClr val="D6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矩形 6"/>
          <p:cNvSpPr/>
          <p:nvPr/>
        </p:nvSpPr>
        <p:spPr>
          <a:xfrm>
            <a:off x="1115255" y="195487"/>
            <a:ext cx="1241165" cy="792087"/>
          </a:xfrm>
          <a:prstGeom prst="rect">
            <a:avLst/>
          </a:prstGeom>
          <a:solidFill>
            <a:srgbClr val="FFC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50"/>
          </a:p>
        </p:txBody>
      </p:sp>
      <p:sp>
        <p:nvSpPr>
          <p:cNvPr id="8" name="TextBox 7"/>
          <p:cNvSpPr txBox="1"/>
          <p:nvPr/>
        </p:nvSpPr>
        <p:spPr>
          <a:xfrm>
            <a:off x="1115616" y="195486"/>
            <a:ext cx="1421365" cy="1188720"/>
          </a:xfrm>
          <a:prstGeom prst="rect">
            <a:avLst/>
          </a:prstGeom>
          <a:noFill/>
          <a:ln>
            <a:noFill/>
          </a:ln>
        </p:spPr>
        <p:txBody>
          <a:bodyPr rtlCol="0" wrap="square">
            <a:spAutoFit/>
          </a:bodyPr>
          <a:lstStyle/>
          <a:p>
            <a:r>
              <a:rPr altLang="en-US" b="1" lang="zh-CN" smtClean="0" spc="-180" sz="36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r="13500000" dist="50800">
                    <a:prstClr val="black">
                      <a:alpha val="50000"/>
                    </a:prstClr>
                  </a:innerShdw>
                </a:effectLst>
                <a:latin charset="-122" pitchFamily="2" typeface="方正舒体"/>
                <a:ea charset="-122" pitchFamily="2" typeface="方正舒体"/>
                <a:cs charset="-122" pitchFamily="2" typeface="hakuyocaoshu7000"/>
              </a:rPr>
              <a:t>招  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78627" y="269235"/>
            <a:ext cx="5309797" cy="579120"/>
          </a:xfrm>
          <a:prstGeom prst="rect">
            <a:avLst/>
          </a:prstGeom>
          <a:noFill/>
          <a:ln>
            <a:noFill/>
          </a:ln>
        </p:spPr>
        <p:txBody>
          <a:bodyPr rtlCol="0" wrap="square">
            <a:spAutoFit/>
          </a:bodyPr>
          <a:lstStyle/>
          <a:p>
            <a:r>
              <a:rPr altLang="en-US" b="1" lang="zh-CN" smtClean="0" spc="-180" sz="32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r="13500000" dist="50800">
                    <a:prstClr val="black">
                      <a:alpha val="50000"/>
                    </a:prstClr>
                  </a:innerShdw>
                </a:effectLst>
                <a:latin charset="-122" pitchFamily="2" typeface="方正舒体"/>
                <a:ea charset="-122" pitchFamily="2" typeface="方正舒体"/>
                <a:cs charset="-122" pitchFamily="2" typeface="hakuyocaoshu7000"/>
              </a:rPr>
              <a:t>第一式：规划前五张幻灯片</a:t>
            </a:r>
          </a:p>
        </p:txBody>
      </p:sp>
      <p:sp>
        <p:nvSpPr>
          <p:cNvPr id="13" name="矩形 12"/>
          <p:cNvSpPr/>
          <p:nvPr/>
        </p:nvSpPr>
        <p:spPr>
          <a:xfrm>
            <a:off x="683568" y="1491630"/>
            <a:ext cx="2232248" cy="74301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TextBox 13"/>
          <p:cNvSpPr txBox="1"/>
          <p:nvPr/>
        </p:nvSpPr>
        <p:spPr>
          <a:xfrm>
            <a:off x="950598" y="1505857"/>
            <a:ext cx="2325258" cy="579120"/>
          </a:xfrm>
          <a:prstGeom prst="rect">
            <a:avLst/>
          </a:prstGeom>
          <a:noFill/>
          <a:ln>
            <a:noFill/>
          </a:ln>
        </p:spPr>
        <p:txBody>
          <a:bodyPr rtlCol="0" wrap="square">
            <a:spAutoFit/>
          </a:bodyPr>
          <a:lstStyle/>
          <a:p>
            <a:r>
              <a:rPr altLang="en-US" b="1" lang="zh-CN" smtClean="0" spc="-180" sz="32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r="13500000" dist="50800">
                    <a:prstClr val="black">
                      <a:alpha val="50000"/>
                    </a:prstClr>
                  </a:innerShdw>
                </a:effectLst>
                <a:latin charset="-122" pitchFamily="2" typeface="方正舒体"/>
                <a:ea charset="-122" pitchFamily="2" typeface="方正舒体"/>
                <a:cs charset="-122" pitchFamily="2" typeface="hakuyocaoshu7000"/>
              </a:rPr>
              <a:t>挑战：A</a:t>
            </a:r>
          </a:p>
        </p:txBody>
      </p:sp>
      <p:pic>
        <p:nvPicPr>
          <p:cNvPr id="4098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83568" y="3075806"/>
            <a:ext cx="2205642" cy="1242996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矩形 15"/>
          <p:cNvSpPr/>
          <p:nvPr/>
        </p:nvSpPr>
        <p:spPr>
          <a:xfrm>
            <a:off x="3491880" y="2211710"/>
            <a:ext cx="4752528" cy="1005840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/>
          <a:p>
            <a:r>
              <a:rPr altLang="en-US" lang="zh-CN" smtClean="0" sz="2000">
                <a:ln cmpd="sng" w="18415">
                  <a:noFill/>
                  <a:prstDash val="solid"/>
                </a:ln>
                <a:solidFill>
                  <a:schemeClr val="bg1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itchFamily="34" typeface="微软雅黑"/>
                <a:ea charset="-122" pitchFamily="34" typeface="微软雅黑"/>
              </a:rPr>
              <a:t>第一步：有背景啦</a:t>
            </a:r>
          </a:p>
          <a:p>
            <a:r>
              <a:rPr altLang="en-US" lang="zh-CN" smtClean="0" sz="2000">
                <a:ln cmpd="sng" w="18415">
                  <a:noFill/>
                  <a:prstDash val="solid"/>
                </a:ln>
                <a:solidFill>
                  <a:schemeClr val="bg1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itchFamily="34" typeface="微软雅黑"/>
                <a:ea charset="-122" pitchFamily="34" typeface="微软雅黑"/>
              </a:rPr>
              <a:t>第二步：有主角了</a:t>
            </a:r>
          </a:p>
          <a:p>
            <a:r>
              <a:rPr altLang="en-US" lang="zh-CN" smtClean="0" sz="2000">
                <a:ln cmpd="sng" w="18415">
                  <a:noFill/>
                  <a:prstDash val="solid"/>
                </a:ln>
                <a:solidFill>
                  <a:schemeClr val="bg1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itchFamily="34" typeface="微软雅黑"/>
                <a:ea charset="-122" pitchFamily="34" typeface="微软雅黑"/>
              </a:rPr>
              <a:t>第三步：描述主角的逼格</a:t>
            </a:r>
          </a:p>
        </p:txBody>
      </p:sp>
      <p:sp>
        <p:nvSpPr>
          <p:cNvPr id="17" name="矩形 16"/>
          <p:cNvSpPr/>
          <p:nvPr/>
        </p:nvSpPr>
        <p:spPr>
          <a:xfrm>
            <a:off x="3491880" y="3291830"/>
            <a:ext cx="5302496" cy="1310640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/>
          <a:p>
            <a:r>
              <a:rPr altLang="en-US" lang="zh-CN" smtClean="0" sz="2000">
                <a:ln cmpd="sng" w="18415">
                  <a:noFill/>
                  <a:prstDash val="solid"/>
                </a:ln>
                <a:solidFill>
                  <a:schemeClr val="bg1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itchFamily="34" typeface="微软雅黑"/>
                <a:ea charset="-122" pitchFamily="34" typeface="微软雅黑"/>
              </a:rPr>
              <a:t>抓住观众的需求——想做好PPT</a:t>
            </a:r>
          </a:p>
          <a:p>
            <a:r>
              <a:rPr altLang="en-US" lang="zh-CN" smtClean="0" sz="2000">
                <a:ln cmpd="sng" w="18415">
                  <a:noFill/>
                  <a:prstDash val="solid"/>
                </a:ln>
                <a:solidFill>
                  <a:schemeClr val="bg1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itchFamily="34" typeface="微软雅黑"/>
                <a:ea charset="-122" pitchFamily="34" typeface="微软雅黑"/>
              </a:rPr>
              <a:t>观众面对的挑战——做出来PPT的不忍直视</a:t>
            </a:r>
          </a:p>
          <a:p>
            <a:r>
              <a:rPr altLang="en-US" lang="zh-CN" smtClean="0" sz="2000">
                <a:ln cmpd="sng" w="18415">
                  <a:noFill/>
                  <a:prstDash val="solid"/>
                </a:ln>
                <a:solidFill>
                  <a:schemeClr val="bg1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itchFamily="34" typeface="微软雅黑"/>
                <a:ea charset="-122" pitchFamily="34" typeface="微软雅黑"/>
              </a:rPr>
              <a:t>现在，将这些挑战表现出来</a:t>
            </a:r>
          </a:p>
          <a:p>
            <a:r>
              <a:rPr altLang="en-US" lang="zh-CN" smtClean="0" sz="2000">
                <a:ln cmpd="sng" w="18415">
                  <a:noFill/>
                  <a:prstDash val="solid"/>
                </a:ln>
                <a:solidFill>
                  <a:schemeClr val="bg1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itchFamily="34" typeface="微软雅黑"/>
                <a:ea charset="-122" pitchFamily="34" typeface="微软雅黑"/>
              </a:rPr>
              <a:t>戳观众的痛处，看准了戳！！戳他！！！</a:t>
            </a:r>
          </a:p>
        </p:txBody>
      </p:sp>
      <p:sp>
        <p:nvSpPr>
          <p:cNvPr id="18" name="矩形 17"/>
          <p:cNvSpPr/>
          <p:nvPr/>
        </p:nvSpPr>
        <p:spPr>
          <a:xfrm>
            <a:off x="3047486" y="1505857"/>
            <a:ext cx="5746890" cy="518160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/>
          <a:p>
            <a:r>
              <a:rPr altLang="en-US" lang="zh-CN" smtClean="0" sz="2800">
                <a:ln cmpd="sng" w="18415">
                  <a:noFill/>
                  <a:prstDash val="solid"/>
                </a:ln>
                <a:solidFill>
                  <a:srgbClr val="FFC000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itchFamily="65" typeface="方正超粗黑简体"/>
                <a:ea charset="-122" pitchFamily="65" typeface="方正超粗黑简体"/>
              </a:rPr>
              <a:t>描述听众的面对的挑战吸引他们</a:t>
            </a:r>
          </a:p>
        </p:txBody>
      </p:sp>
    </p:spTree>
    <p:extLst>
      <p:ext uri="{BB962C8B-B14F-4D97-AF65-F5344CB8AC3E}">
        <p14:creationId val="1690853723"/>
      </p:ext>
    </p:extLst>
  </p:cSld>
  <p:clrMapOvr>
    <a:masterClrMapping/>
  </p:clrMapOvr>
  <p:transition spd="slow">
    <p:push dir="u"/>
  </p:transition>
  <p:timing/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0" y="351073"/>
            <a:ext cx="9144000" cy="48091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梯形 4"/>
          <p:cNvSpPr/>
          <p:nvPr/>
        </p:nvSpPr>
        <p:spPr>
          <a:xfrm rot="16200000">
            <a:off x="566681" y="439001"/>
            <a:ext cx="792088" cy="305060"/>
          </a:xfrm>
          <a:prstGeom prst="trapezoid">
            <a:avLst>
              <a:gd fmla="val 48975" name="adj"/>
            </a:avLst>
          </a:prstGeom>
          <a:solidFill>
            <a:srgbClr val="D6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50"/>
          </a:p>
        </p:txBody>
      </p:sp>
      <p:sp>
        <p:nvSpPr>
          <p:cNvPr id="6" name="梯形 5"/>
          <p:cNvSpPr/>
          <p:nvPr/>
        </p:nvSpPr>
        <p:spPr>
          <a:xfrm rot="5400000">
            <a:off x="2112906" y="438999"/>
            <a:ext cx="792088" cy="305060"/>
          </a:xfrm>
          <a:prstGeom prst="trapezoid">
            <a:avLst>
              <a:gd fmla="val 50629" name="adj"/>
            </a:avLst>
          </a:prstGeom>
          <a:solidFill>
            <a:srgbClr val="D6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矩形 6"/>
          <p:cNvSpPr/>
          <p:nvPr/>
        </p:nvSpPr>
        <p:spPr>
          <a:xfrm>
            <a:off x="1115255" y="195487"/>
            <a:ext cx="1241165" cy="792087"/>
          </a:xfrm>
          <a:prstGeom prst="rect">
            <a:avLst/>
          </a:prstGeom>
          <a:solidFill>
            <a:srgbClr val="FFC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50"/>
          </a:p>
        </p:txBody>
      </p:sp>
      <p:sp>
        <p:nvSpPr>
          <p:cNvPr id="8" name="TextBox 7"/>
          <p:cNvSpPr txBox="1"/>
          <p:nvPr/>
        </p:nvSpPr>
        <p:spPr>
          <a:xfrm>
            <a:off x="1115616" y="195486"/>
            <a:ext cx="1421365" cy="1188720"/>
          </a:xfrm>
          <a:prstGeom prst="rect">
            <a:avLst/>
          </a:prstGeom>
          <a:noFill/>
          <a:ln>
            <a:noFill/>
          </a:ln>
        </p:spPr>
        <p:txBody>
          <a:bodyPr rtlCol="0" wrap="square">
            <a:spAutoFit/>
          </a:bodyPr>
          <a:lstStyle/>
          <a:p>
            <a:r>
              <a:rPr altLang="en-US" b="1" lang="zh-CN" smtClean="0" spc="-180" sz="36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r="13500000" dist="50800">
                    <a:prstClr val="black">
                      <a:alpha val="50000"/>
                    </a:prstClr>
                  </a:innerShdw>
                </a:effectLst>
                <a:latin charset="-122" pitchFamily="2" typeface="方正舒体"/>
                <a:ea charset="-122" pitchFamily="2" typeface="方正舒体"/>
                <a:cs charset="-122" pitchFamily="2" typeface="hakuyocaoshu7000"/>
              </a:rPr>
              <a:t>招  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78627" y="269235"/>
            <a:ext cx="5165781" cy="579120"/>
          </a:xfrm>
          <a:prstGeom prst="rect">
            <a:avLst/>
          </a:prstGeom>
          <a:noFill/>
          <a:ln>
            <a:noFill/>
          </a:ln>
        </p:spPr>
        <p:txBody>
          <a:bodyPr rtlCol="0" wrap="square">
            <a:spAutoFit/>
          </a:bodyPr>
          <a:lstStyle/>
          <a:p>
            <a:r>
              <a:rPr altLang="en-US" b="1" lang="zh-CN" smtClean="0" spc="-180" sz="32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r="13500000" dist="50800">
                    <a:prstClr val="black">
                      <a:alpha val="50000"/>
                    </a:prstClr>
                  </a:innerShdw>
                </a:effectLst>
                <a:latin charset="-122" pitchFamily="2" typeface="方正舒体"/>
                <a:ea charset="-122" pitchFamily="2" typeface="方正舒体"/>
                <a:cs charset="-122" pitchFamily="2" typeface="hakuyocaoshu7000"/>
              </a:rPr>
              <a:t>第一式：规划前五张幻灯片</a:t>
            </a:r>
          </a:p>
        </p:txBody>
      </p:sp>
      <p:sp>
        <p:nvSpPr>
          <p:cNvPr id="13" name="矩形 12"/>
          <p:cNvSpPr/>
          <p:nvPr/>
        </p:nvSpPr>
        <p:spPr>
          <a:xfrm>
            <a:off x="683568" y="1491630"/>
            <a:ext cx="2232248" cy="74301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TextBox 13"/>
          <p:cNvSpPr txBox="1"/>
          <p:nvPr/>
        </p:nvSpPr>
        <p:spPr>
          <a:xfrm>
            <a:off x="950598" y="1505857"/>
            <a:ext cx="2325258" cy="579120"/>
          </a:xfrm>
          <a:prstGeom prst="rect">
            <a:avLst/>
          </a:prstGeom>
          <a:noFill/>
          <a:ln>
            <a:noFill/>
          </a:ln>
        </p:spPr>
        <p:txBody>
          <a:bodyPr rtlCol="0" wrap="square">
            <a:spAutoFit/>
          </a:bodyPr>
          <a:lstStyle/>
          <a:p>
            <a:r>
              <a:rPr altLang="en-US" b="1" lang="zh-CN" spc="-180" sz="32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r="13500000" dist="50800">
                    <a:prstClr val="black">
                      <a:alpha val="50000"/>
                    </a:prstClr>
                  </a:innerShdw>
                </a:effectLst>
                <a:latin charset="-122" pitchFamily="2" typeface="方正舒体"/>
                <a:ea charset="-122" pitchFamily="2" typeface="方正舒体"/>
                <a:cs charset="-122" pitchFamily="2" typeface="hakuyocaoshu7000"/>
              </a:rPr>
              <a:t>期望：B</a:t>
            </a:r>
          </a:p>
        </p:txBody>
      </p:sp>
      <p:sp>
        <p:nvSpPr>
          <p:cNvPr id="16" name="矩形 15"/>
          <p:cNvSpPr/>
          <p:nvPr/>
        </p:nvSpPr>
        <p:spPr>
          <a:xfrm>
            <a:off x="3563888" y="2209609"/>
            <a:ext cx="4752528" cy="701040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/>
          <a:p>
            <a:r>
              <a:rPr altLang="en-US" lang="zh-CN" smtClean="0" sz="2000">
                <a:ln cmpd="sng" w="18415">
                  <a:noFill/>
                  <a:prstDash val="solid"/>
                </a:ln>
                <a:solidFill>
                  <a:schemeClr val="bg1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itchFamily="34" typeface="微软雅黑"/>
                <a:ea charset="-122" pitchFamily="34" typeface="微软雅黑"/>
              </a:rPr>
              <a:t>第三步：描述主角的逼格</a:t>
            </a:r>
          </a:p>
          <a:p>
            <a:r>
              <a:rPr altLang="en-US" lang="zh-CN" smtClean="0" sz="2000">
                <a:ln cmpd="sng" w="18415">
                  <a:noFill/>
                  <a:prstDash val="solid"/>
                </a:ln>
                <a:solidFill>
                  <a:schemeClr val="bg1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itchFamily="34" typeface="微软雅黑"/>
                <a:ea charset="-122" pitchFamily="34" typeface="微软雅黑"/>
              </a:rPr>
              <a:t>第四步：描述主角该有的光辉形象</a:t>
            </a:r>
          </a:p>
        </p:txBody>
      </p:sp>
      <p:sp>
        <p:nvSpPr>
          <p:cNvPr id="18" name="矩形 17"/>
          <p:cNvSpPr/>
          <p:nvPr/>
        </p:nvSpPr>
        <p:spPr>
          <a:xfrm>
            <a:off x="3289606" y="1505857"/>
            <a:ext cx="5746890" cy="518160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/>
          <a:p>
            <a:r>
              <a:rPr altLang="en-US" lang="zh-CN" smtClean="0" sz="2800">
                <a:ln cmpd="sng" w="18415">
                  <a:noFill/>
                  <a:prstDash val="solid"/>
                </a:ln>
                <a:solidFill>
                  <a:srgbClr val="FFC000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itchFamily="65" typeface="方正超粗黑简体"/>
                <a:ea charset="-122" pitchFamily="65" typeface="方正超粗黑简体"/>
              </a:rPr>
              <a:t>表现听众的期望，并对其激励</a:t>
            </a:r>
          </a:p>
        </p:txBody>
      </p:sp>
      <p:pic>
        <p:nvPicPr>
          <p:cNvPr descr="http://a2.att.hudong.com/73/82/01300000364686124867828908953.jpg" id="19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100000" l="1200" r="100000" t="0">
                        <a14:foregroundMark x1="48000" x2="48000" y1="23714" y2="28857"/>
                        <a14:foregroundMark x1="20400" x2="20400" y1="53429" y2="53429"/>
                        <a14:foregroundMark x1="16800" x2="16800" y1="65714" y2="65714"/>
                        <a14:foregroundMark x1="15200" x2="16400" y1="65143" y2="76286"/>
                        <a14:foregroundMark x1="32400" x2="47200" y1="64000" y2="59714"/>
                        <a14:foregroundMark x1="43200" x2="42800" y1="65714" y2="72000"/>
                        <a14:foregroundMark x1="32000" x2="33600" y1="77143" y2="80857"/>
                        <a14:foregroundMark x1="56800" x2="60400" y1="70286" y2="68000"/>
                        <a14:foregroundMark x1="55200" x2="50800" y1="76286" y2="79143"/>
                        <a14:foregroundMark x1="70800" x2="77600" y1="73143" y2="74857"/>
                        <a14:foregroundMark x1="63600" x2="63600" y1="80571" y2="80571"/>
                        <a14:foregroundMark x1="49600" x2="49600" y1="80000" y2="80000"/>
                        <a14:foregroundMark x1="66800" x2="68400" y1="89714" y2="95143"/>
                        <a14:foregroundMark x1="65200" x2="65200" y1="85714" y2="85714"/>
                        <a14:foregroundMark x1="64000" x2="64000" y1="97143" y2="97143"/>
                        <a14:foregroundMark x1="63200" x2="63200" y1="90571" y2="90571"/>
                        <a14:foregroundMark x1="62400" x2="60800" y1="91143" y2="93714"/>
                        <a14:foregroundMark x1="62400" x2="64000" y1="97714" y2="97714"/>
                        <a14:foregroundMark x1="79600" x2="79600" y1="80571" y2="80571"/>
                        <a14:foregroundMark x1="78000" x2="78000" y1="82286" y2="82286"/>
                        <a14:foregroundMark x1="77200" x2="77200" y1="86857" y2="86857"/>
                        <a14:foregroundMark x1="76400" x2="76400" y1="84286" y2="84286"/>
                        <a14:foregroundMark x1="83600" x2="83600" y1="82571" y2="82571"/>
                        <a14:foregroundMark x1="87200" x2="87200" y1="83714" y2="83714"/>
                        <a14:foregroundMark x1="90000" x2="90000" y1="82857" y2="82857"/>
                        <a14:foregroundMark x1="87600" x2="87600" y1="81143" y2="81143"/>
                        <a14:foregroundMark x1="80400" x2="80400" y1="86000" y2="86000"/>
                        <a14:foregroundMark x1="82800" x2="82800" y1="90857" y2="90857"/>
                        <a14:foregroundMark x1="86400" x2="86400" y1="92000" y2="92000"/>
                        <a14:foregroundMark x1="83600" x2="83600" y1="95714" y2="95714"/>
                        <a14:foregroundMark x1="84000" x2="84000" y1="93714" y2="93714"/>
                        <a14:foregroundMark x1="85600" x2="85600" y1="90571" y2="90571"/>
                        <a14:foregroundMark x1="85200" x2="85600" y1="86000" y2="85714"/>
                        <a14:foregroundMark x1="46800" x2="46800" y1="50571" y2="50571"/>
                        <a14:foregroundMark x1="34000" x2="34000" y1="54286" y2="54286"/>
                        <a14:backgroundMark x1="4400" x2="5600" y1="12571" y2="46571"/>
                        <a14:backgroundMark x1="14400" x2="56800" y1="5714" y2="4571"/>
                        <a14:backgroundMark x1="3200" x2="46400" y1="3714" y2="4286"/>
                        <a14:backgroundMark x1="49200" x2="19600" y1="5143" y2="40857"/>
                        <a14:backgroundMark x1="39200" x2="28400" y1="24000" y2="40000"/>
                        <a14:backgroundMark x1="41200" x2="35200" y1="28571" y2="38286"/>
                        <a14:backgroundMark x1="41600" x2="40000" y1="29714" y2="38000"/>
                        <a14:backgroundMark x1="42800" x2="42800" y1="38286" y2="30000"/>
                        <a14:backgroundMark x1="80400" x2="80400" y1="82857" y2="82857"/>
                        <a14:backgroundMark x1="88000" x2="88000" y1="82571" y2="82571"/>
                        <a14:backgroundMark x1="85600" x2="85600" y1="86286" y2="86286"/>
                        <a14:backgroundMark x1="86400" x2="85200" y1="85714" y2="86286"/>
                        <a14:backgroundMark x1="69200" x2="68800" y1="89429" y2="89143"/>
                        <a14:backgroundMark x1="76000" x2="75600" y1="3143" y2="286"/>
                        <a14:backgroundMark x1="81600" x2="80400" y1="3143" y2="0"/>
                        <a14:backgroundMark x1="82800" x2="82800" y1="6857" y2="2571"/>
                        <a14:backgroundMark x1="86800" x2="87600" y1="3143" y2="1429"/>
                        <a14:backgroundMark x1="97200" x2="97200" y1="3429" y2="2000"/>
                        <a14:backgroundMark x1="98800" x2="98800" y1="5429" y2="4000"/>
                        <a14:backgroundMark x1="99200" x2="99200" y1="8286" y2="10000"/>
                        <a14:backgroundMark x1="98800" x2="98400" y1="19714" y2="24000"/>
                        <a14:backgroundMark x1="84400" x2="88400" y1="20857" y2="30000"/>
                        <a14:backgroundMark x1="79600" x2="91600" y1="26286" y2="42286"/>
                        <a14:backgroundMark x1="80000" x2="93200" y1="34571" y2="46286"/>
                        <a14:backgroundMark x1="88800" x2="96400" y1="43143" y2="54286"/>
                        <a14:backgroundMark x1="76000" x2="85600" y1="37143" y2="40286"/>
                        <a14:backgroundMark x1="48400" x2="48400" y1="37429" y2="35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20640506">
            <a:off x="683568" y="2919596"/>
            <a:ext cx="993301" cy="1390621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http://www.tantuan.cn/static/team/2012/0411/13341444397208.jpg" id="20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100000" l="2862" r="89624" t="1800">
                        <a14:foregroundMark x1="10912" x2="10912" y1="68800" y2="68800"/>
                        <a14:foregroundMark x1="11628" x2="5367" y1="68200" y2="98800"/>
                        <a14:foregroundMark x1="34884" x2="39893" y1="67800" y2="99000"/>
                        <a14:foregroundMark x1="37209" x2="40250" y1="70800" y2="91200"/>
                        <a14:foregroundMark x1="12701" x2="9660" y1="72000" y2="90400"/>
                        <a14:backgroundMark x1="11807" x2="9123" y1="71200" y2="88200"/>
                        <a14:backgroundMark x1="36494" x2="39177" y1="70400" y2="88000"/>
                        <a14:backgroundMark x1="51878" x2="51878" y1="64600" y2="64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l="13475" r="19521"/>
          <a:stretch>
            <a:fillRect/>
          </a:stretch>
        </p:blipFill>
        <p:spPr bwMode="auto">
          <a:xfrm rot="495350">
            <a:off x="1570043" y="2596475"/>
            <a:ext cx="1086368" cy="1450208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http://zzwb.zynews.com/images/2007-05/25/1180053179031A24525C001_b.jpg" id="21" name="Picture 2"/>
          <p:cNvPicPr>
            <a:picLocks noChangeArrowheads="1" noChangeAspect="1"/>
          </p:cNvPicPr>
          <p:nvPr/>
        </p:nvPicPr>
        <p:blipFill>
          <a:blip r:embed="rId4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100000" l="0" r="100000" t="0">
                        <a14:foregroundMark x1="46000" x2="41333" y1="47471" y2="82490"/>
                        <a14:backgroundMark x1="75333" x2="95000" y1="43191" y2="59922"/>
                        <a14:backgroundMark x1="73333" x2="73333" y1="95720" y2="95720"/>
                      </a14:backgroundRemoval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l="11809" r="13559" t="8802"/>
          <a:stretch>
            <a:fillRect/>
          </a:stretch>
        </p:blipFill>
        <p:spPr bwMode="auto">
          <a:xfrm>
            <a:off x="2096957" y="3219822"/>
            <a:ext cx="1070383" cy="1348993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矩形 21"/>
          <p:cNvSpPr/>
          <p:nvPr/>
        </p:nvSpPr>
        <p:spPr>
          <a:xfrm>
            <a:off x="3995936" y="2967636"/>
            <a:ext cx="4752528" cy="1310640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/>
          <a:p>
            <a:r>
              <a:rPr altLang="en-US" lang="zh-CN" smtClean="0" sz="2000">
                <a:ln cmpd="sng" w="18415">
                  <a:noFill/>
                  <a:prstDash val="solid"/>
                </a:ln>
                <a:solidFill>
                  <a:schemeClr val="bg1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itchFamily="34" typeface="微软雅黑"/>
                <a:ea charset="-122" pitchFamily="34" typeface="微软雅黑"/>
              </a:rPr>
              <a:t>点明好的PPT该有的特点</a:t>
            </a:r>
          </a:p>
          <a:p>
            <a:r>
              <a:rPr altLang="en-US" lang="zh-CN" smtClean="0" sz="2000">
                <a:ln cmpd="sng" w="18415">
                  <a:noFill/>
                  <a:prstDash val="solid"/>
                </a:ln>
                <a:solidFill>
                  <a:schemeClr val="bg1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itchFamily="34" typeface="微软雅黑"/>
                <a:ea charset="-122" pitchFamily="34" typeface="微软雅黑"/>
              </a:rPr>
              <a:t>有能吸引人的情节</a:t>
            </a:r>
          </a:p>
          <a:p>
            <a:r>
              <a:rPr altLang="en-US" lang="zh-CN" smtClean="0" sz="2000">
                <a:ln cmpd="sng" w="18415">
                  <a:noFill/>
                  <a:prstDash val="solid"/>
                </a:ln>
                <a:solidFill>
                  <a:schemeClr val="bg1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itchFamily="34" typeface="微软雅黑"/>
                <a:ea charset="-122" pitchFamily="34" typeface="微软雅黑"/>
              </a:rPr>
              <a:t>有严谨流畅的逻辑</a:t>
            </a:r>
          </a:p>
          <a:p>
            <a:r>
              <a:rPr altLang="en-US" lang="zh-CN" smtClean="0" sz="2000">
                <a:ln cmpd="sng" w="18415">
                  <a:noFill/>
                  <a:prstDash val="solid"/>
                </a:ln>
                <a:solidFill>
                  <a:schemeClr val="bg1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itchFamily="34" typeface="微软雅黑"/>
                <a:ea charset="-122" pitchFamily="34" typeface="微软雅黑"/>
              </a:rPr>
              <a:t>有激情视听的演示</a:t>
            </a:r>
          </a:p>
        </p:txBody>
      </p:sp>
    </p:spTree>
    <p:extLst>
      <p:ext uri="{BB962C8B-B14F-4D97-AF65-F5344CB8AC3E}">
        <p14:creationId val="3411089475"/>
      </p:ext>
    </p:extLst>
  </p:cSld>
  <p:clrMapOvr>
    <a:masterClrMapping/>
  </p:clrMapOvr>
  <p:transition spd="slow">
    <p:push dir="u"/>
  </p:transition>
  <p:timing/>
</p:sld>
</file>

<file path=ppt/slides/slide2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0" y="351073"/>
            <a:ext cx="9144000" cy="48091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梯形 4"/>
          <p:cNvSpPr/>
          <p:nvPr/>
        </p:nvSpPr>
        <p:spPr>
          <a:xfrm rot="16200000">
            <a:off x="566681" y="439001"/>
            <a:ext cx="792088" cy="305060"/>
          </a:xfrm>
          <a:prstGeom prst="trapezoid">
            <a:avLst>
              <a:gd fmla="val 48975" name="adj"/>
            </a:avLst>
          </a:prstGeom>
          <a:solidFill>
            <a:srgbClr val="D6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50"/>
          </a:p>
        </p:txBody>
      </p:sp>
      <p:sp>
        <p:nvSpPr>
          <p:cNvPr id="6" name="梯形 5"/>
          <p:cNvSpPr/>
          <p:nvPr/>
        </p:nvSpPr>
        <p:spPr>
          <a:xfrm rot="5400000">
            <a:off x="2112906" y="438999"/>
            <a:ext cx="792088" cy="305060"/>
          </a:xfrm>
          <a:prstGeom prst="trapezoid">
            <a:avLst>
              <a:gd fmla="val 50629" name="adj"/>
            </a:avLst>
          </a:prstGeom>
          <a:solidFill>
            <a:srgbClr val="D6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矩形 6"/>
          <p:cNvSpPr/>
          <p:nvPr/>
        </p:nvSpPr>
        <p:spPr>
          <a:xfrm>
            <a:off x="1115255" y="195487"/>
            <a:ext cx="1241165" cy="792087"/>
          </a:xfrm>
          <a:prstGeom prst="rect">
            <a:avLst/>
          </a:prstGeom>
          <a:solidFill>
            <a:srgbClr val="FFC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50"/>
          </a:p>
        </p:txBody>
      </p:sp>
      <p:sp>
        <p:nvSpPr>
          <p:cNvPr id="8" name="TextBox 7"/>
          <p:cNvSpPr txBox="1"/>
          <p:nvPr/>
        </p:nvSpPr>
        <p:spPr>
          <a:xfrm>
            <a:off x="1115616" y="195486"/>
            <a:ext cx="1421365" cy="1188720"/>
          </a:xfrm>
          <a:prstGeom prst="rect">
            <a:avLst/>
          </a:prstGeom>
          <a:noFill/>
          <a:ln>
            <a:noFill/>
          </a:ln>
        </p:spPr>
        <p:txBody>
          <a:bodyPr rtlCol="0" wrap="square">
            <a:spAutoFit/>
          </a:bodyPr>
          <a:lstStyle/>
          <a:p>
            <a:r>
              <a:rPr altLang="en-US" b="1" lang="zh-CN" smtClean="0" spc="-180" sz="36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r="13500000" dist="50800">
                    <a:prstClr val="black">
                      <a:alpha val="50000"/>
                    </a:prstClr>
                  </a:innerShdw>
                </a:effectLst>
                <a:latin charset="-122" pitchFamily="2" typeface="方正舒体"/>
                <a:ea charset="-122" pitchFamily="2" typeface="方正舒体"/>
                <a:cs charset="-122" pitchFamily="2" typeface="hakuyocaoshu7000"/>
              </a:rPr>
              <a:t>招  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78627" y="269235"/>
            <a:ext cx="5741845" cy="579120"/>
          </a:xfrm>
          <a:prstGeom prst="rect">
            <a:avLst/>
          </a:prstGeom>
          <a:noFill/>
          <a:ln>
            <a:noFill/>
          </a:ln>
        </p:spPr>
        <p:txBody>
          <a:bodyPr rtlCol="0" wrap="square">
            <a:spAutoFit/>
          </a:bodyPr>
          <a:lstStyle/>
          <a:p>
            <a:r>
              <a:rPr altLang="en-US" b="1" lang="zh-CN" smtClean="0" spc="-180" sz="32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r="13500000" dist="50800">
                    <a:prstClr val="black">
                      <a:alpha val="50000"/>
                    </a:prstClr>
                  </a:innerShdw>
                </a:effectLst>
                <a:latin charset="-122" pitchFamily="2" typeface="方正舒体"/>
                <a:ea charset="-122" pitchFamily="2" typeface="方正舒体"/>
                <a:cs charset="-122" pitchFamily="2" typeface="hakuyocaoshu7000"/>
              </a:rPr>
              <a:t>第一式：规划前五张幻灯片</a:t>
            </a:r>
          </a:p>
        </p:txBody>
      </p:sp>
      <p:sp>
        <p:nvSpPr>
          <p:cNvPr id="16" name="矩形 15"/>
          <p:cNvSpPr/>
          <p:nvPr/>
        </p:nvSpPr>
        <p:spPr>
          <a:xfrm>
            <a:off x="3779912" y="2643758"/>
            <a:ext cx="5472608" cy="396240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/>
          <a:p>
            <a:r>
              <a:rPr altLang="en-US" lang="zh-CN" smtClean="0" sz="2000">
                <a:ln cmpd="sng" w="18415">
                  <a:noFill/>
                  <a:prstDash val="solid"/>
                </a:ln>
                <a:solidFill>
                  <a:schemeClr val="bg1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itchFamily="34" typeface="微软雅黑"/>
                <a:ea charset="-122" pitchFamily="34" typeface="微软雅黑"/>
              </a:rPr>
              <a:t>第五步：完美主角养成计划</a:t>
            </a:r>
          </a:p>
        </p:txBody>
      </p:sp>
      <p:sp>
        <p:nvSpPr>
          <p:cNvPr id="18" name="矩形 17"/>
          <p:cNvSpPr/>
          <p:nvPr/>
        </p:nvSpPr>
        <p:spPr>
          <a:xfrm>
            <a:off x="3289606" y="1329611"/>
            <a:ext cx="5746890" cy="944880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/>
          <a:p>
            <a:r>
              <a:rPr altLang="en-US" lang="zh-CN" smtClean="0" sz="2800">
                <a:ln cmpd="sng" w="18415">
                  <a:noFill/>
                  <a:prstDash val="solid"/>
                </a:ln>
                <a:solidFill>
                  <a:srgbClr val="FFC000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itchFamily="65" typeface="方正超粗黑简体"/>
                <a:ea charset="-122" pitchFamily="65" typeface="方正超粗黑简体"/>
              </a:rPr>
              <a:t>挑战A和期望B形成的落差</a:t>
            </a:r>
          </a:p>
          <a:p>
            <a:r>
              <a:rPr altLang="en-US" lang="zh-CN" smtClean="0" sz="2800">
                <a:ln cmpd="sng" w="18415">
                  <a:noFill/>
                  <a:prstDash val="solid"/>
                </a:ln>
                <a:solidFill>
                  <a:srgbClr val="FFC000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itchFamily="65" typeface="方正超粗黑简体"/>
                <a:ea charset="-122" pitchFamily="65" typeface="方正超粗黑简体"/>
              </a:rPr>
              <a:t>要调用行动A-B去解决</a:t>
            </a:r>
          </a:p>
        </p:txBody>
      </p:sp>
      <p:sp>
        <p:nvSpPr>
          <p:cNvPr id="17" name="矩形 16"/>
          <p:cNvSpPr/>
          <p:nvPr/>
        </p:nvSpPr>
        <p:spPr>
          <a:xfrm>
            <a:off x="478602" y="1430075"/>
            <a:ext cx="2634960" cy="74301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3" name="TextBox 22"/>
          <p:cNvSpPr txBox="1"/>
          <p:nvPr/>
        </p:nvSpPr>
        <p:spPr>
          <a:xfrm>
            <a:off x="539552" y="1419622"/>
            <a:ext cx="2710244" cy="640080"/>
          </a:xfrm>
          <a:prstGeom prst="rect">
            <a:avLst/>
          </a:prstGeom>
          <a:noFill/>
          <a:ln>
            <a:noFill/>
          </a:ln>
        </p:spPr>
        <p:txBody>
          <a:bodyPr rtlCol="0" wrap="square">
            <a:spAutoFit/>
          </a:bodyPr>
          <a:lstStyle/>
          <a:p>
            <a:r>
              <a:rPr altLang="en-US" b="1" lang="zh-CN" smtClean="0" spc="-180" sz="36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r="13500000" dist="50800">
                    <a:prstClr val="black">
                      <a:alpha val="50000"/>
                    </a:prstClr>
                  </a:innerShdw>
                </a:effectLst>
                <a:latin charset="-122" pitchFamily="2" typeface="方正舒体"/>
                <a:ea charset="-122" pitchFamily="2" typeface="方正舒体"/>
                <a:cs charset="-122" pitchFamily="2" typeface="hakuyocaoshu7000"/>
              </a:rPr>
              <a:t>行动：A-B</a:t>
            </a:r>
          </a:p>
        </p:txBody>
      </p:sp>
      <p:pic>
        <p:nvPicPr>
          <p:cNvPr id="5122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48085" y="2743530"/>
            <a:ext cx="2556676" cy="1429707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矩形 23"/>
          <p:cNvSpPr/>
          <p:nvPr/>
        </p:nvSpPr>
        <p:spPr>
          <a:xfrm>
            <a:off x="3779912" y="3179752"/>
            <a:ext cx="4752528" cy="1005840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/>
          <a:p>
            <a:r>
              <a:rPr altLang="en-US" lang="zh-CN" smtClean="0" sz="2000">
                <a:ln cmpd="sng" w="18415">
                  <a:noFill/>
                  <a:prstDash val="solid"/>
                </a:ln>
                <a:solidFill>
                  <a:schemeClr val="bg1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itchFamily="34" typeface="微软雅黑"/>
                <a:ea charset="-122" pitchFamily="34" typeface="微软雅黑"/>
              </a:rPr>
              <a:t>只要修炼了《PPT演绎》</a:t>
            </a:r>
          </a:p>
          <a:p>
            <a:r>
              <a:rPr altLang="en-US" lang="zh-CN" smtClean="0" sz="2000">
                <a:ln cmpd="sng" w="18415">
                  <a:noFill/>
                  <a:prstDash val="solid"/>
                </a:ln>
                <a:solidFill>
                  <a:schemeClr val="bg1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itchFamily="34" typeface="微软雅黑"/>
                <a:ea charset="-122" pitchFamily="34" typeface="微软雅黑"/>
              </a:rPr>
              <a:t>或者《PPT演绎》的读书笔记</a:t>
            </a:r>
          </a:p>
          <a:p>
            <a:r>
              <a:rPr altLang="en-US" lang="zh-CN" smtClean="0" sz="2000">
                <a:ln cmpd="sng" w="18415">
                  <a:noFill/>
                  <a:prstDash val="solid"/>
                </a:ln>
                <a:solidFill>
                  <a:schemeClr val="bg1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itchFamily="34" typeface="微软雅黑"/>
                <a:ea charset="-122" pitchFamily="34" typeface="微软雅黑"/>
              </a:rPr>
              <a:t>即可达到PP奇才的境界</a:t>
            </a:r>
          </a:p>
        </p:txBody>
      </p:sp>
      <p:sp>
        <p:nvSpPr>
          <p:cNvPr id="25" name="矩形 24"/>
          <p:cNvSpPr/>
          <p:nvPr/>
        </p:nvSpPr>
        <p:spPr>
          <a:xfrm>
            <a:off x="3635896" y="4259873"/>
            <a:ext cx="5472608" cy="457200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/>
          <a:p>
            <a:r>
              <a:rPr altLang="zh-CN" lang="en-US" smtClean="0" sz="2400">
                <a:ln cmpd="sng" w="18415">
                  <a:noFill/>
                  <a:prstDash val="solid"/>
                </a:ln>
                <a:solidFill>
                  <a:srgbClr val="FFC000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itchFamily="34" typeface="微软雅黑"/>
                <a:ea charset="-122" pitchFamily="34" typeface="微软雅黑"/>
              </a:rPr>
              <a:t>A—B  CUP的改变~~你不来试试？</a:t>
            </a:r>
          </a:p>
        </p:txBody>
      </p:sp>
    </p:spTree>
    <p:extLst>
      <p:ext uri="{BB962C8B-B14F-4D97-AF65-F5344CB8AC3E}">
        <p14:creationId val="1796676073"/>
      </p:ext>
    </p:extLst>
  </p:cSld>
  <p:clrMapOvr>
    <a:masterClrMapping/>
  </p:clrMapOvr>
  <p:transition spd="slow">
    <p:push dir="u"/>
  </p:transition>
  <p:timing/>
</p:sld>
</file>

<file path=ppt/slides/slide2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0" y="1635647"/>
            <a:ext cx="9144000" cy="144015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矩形 4"/>
          <p:cNvSpPr/>
          <p:nvPr/>
        </p:nvSpPr>
        <p:spPr>
          <a:xfrm>
            <a:off x="1115255" y="1491631"/>
            <a:ext cx="936105" cy="172819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梯形 5"/>
          <p:cNvSpPr/>
          <p:nvPr/>
        </p:nvSpPr>
        <p:spPr>
          <a:xfrm rot="16200000">
            <a:off x="98628" y="2203198"/>
            <a:ext cx="1728194" cy="305060"/>
          </a:xfrm>
          <a:prstGeom prst="trapezoid">
            <a:avLst>
              <a:gd fmla="val 48975" name="adj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梯形 6"/>
          <p:cNvSpPr/>
          <p:nvPr/>
        </p:nvSpPr>
        <p:spPr>
          <a:xfrm rot="5400000">
            <a:off x="1339793" y="2203199"/>
            <a:ext cx="1728194" cy="305060"/>
          </a:xfrm>
          <a:prstGeom prst="trapezoid">
            <a:avLst>
              <a:gd fmla="val 50629" name="adj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TextBox 14"/>
          <p:cNvSpPr txBox="1"/>
          <p:nvPr/>
        </p:nvSpPr>
        <p:spPr>
          <a:xfrm>
            <a:off x="1115256" y="1393488"/>
            <a:ext cx="1296504" cy="1737360"/>
          </a:xfrm>
          <a:prstGeom prst="rect">
            <a:avLst/>
          </a:prstGeom>
          <a:noFill/>
          <a:ln>
            <a:noFill/>
          </a:ln>
        </p:spPr>
        <p:txBody>
          <a:bodyPr rtlCol="0" wrap="square">
            <a:spAutoFit/>
          </a:bodyPr>
          <a:lstStyle/>
          <a:p>
            <a:r>
              <a:rPr altLang="en-US" b="1" lang="zh-CN" spc="-180" sz="54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r="13500000" dist="50800">
                    <a:prstClr val="black">
                      <a:alpha val="50000"/>
                    </a:prstClr>
                  </a:innerShdw>
                </a:effectLst>
                <a:latin charset="-122" pitchFamily="2" typeface="方正舒体"/>
                <a:ea charset="-122" pitchFamily="2" typeface="方正舒体"/>
                <a:cs charset="-122" pitchFamily="2" typeface="hakuyocaoshu7000"/>
              </a:rPr>
              <a:t>招  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83768" y="1884769"/>
            <a:ext cx="7128792" cy="822960"/>
          </a:xfrm>
          <a:prstGeom prst="rect">
            <a:avLst/>
          </a:prstGeom>
          <a:noFill/>
          <a:ln>
            <a:noFill/>
          </a:ln>
        </p:spPr>
        <p:txBody>
          <a:bodyPr rtlCol="0" wrap="square">
            <a:spAutoFit/>
          </a:bodyPr>
          <a:lstStyle/>
          <a:p>
            <a:r>
              <a:rPr altLang="en-US" b="1" lang="zh-CN" smtClean="0" spc="-180" sz="48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r="13500000" dist="50800">
                    <a:prstClr val="black">
                      <a:alpha val="50000"/>
                    </a:prstClr>
                  </a:innerShdw>
                </a:effectLst>
                <a:latin charset="-122" pitchFamily="2" typeface="方正舒体"/>
                <a:ea charset="-122" pitchFamily="2" typeface="方正舒体"/>
                <a:cs charset="-122" pitchFamily="2" typeface="hakuyocaoshu7000"/>
              </a:rPr>
              <a:t>第二式：BBP情节表格</a:t>
            </a:r>
          </a:p>
        </p:txBody>
      </p:sp>
    </p:spTree>
    <p:extLst>
      <p:ext uri="{BB962C8B-B14F-4D97-AF65-F5344CB8AC3E}">
        <p14:creationId val="1956106303"/>
      </p:ext>
    </p:extLst>
  </p:cSld>
  <p:clrMapOvr>
    <a:masterClrMapping/>
  </p:clrMapOvr>
  <p:transition spd="slow">
    <p:push dir="u"/>
  </p:transition>
  <p:timing/>
</p:sld>
</file>

<file path=ppt/slides/slide2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" name="矩形 50"/>
          <p:cNvSpPr/>
          <p:nvPr/>
        </p:nvSpPr>
        <p:spPr>
          <a:xfrm>
            <a:off x="683568" y="3840128"/>
            <a:ext cx="1825382" cy="93610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2" name="矩形 51"/>
          <p:cNvSpPr/>
          <p:nvPr/>
        </p:nvSpPr>
        <p:spPr>
          <a:xfrm>
            <a:off x="2557734" y="3840128"/>
            <a:ext cx="1006329" cy="2880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3" name="矩形 52"/>
          <p:cNvSpPr/>
          <p:nvPr/>
        </p:nvSpPr>
        <p:spPr>
          <a:xfrm>
            <a:off x="2555951" y="4164164"/>
            <a:ext cx="1006329" cy="2880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4" name="矩形 53"/>
          <p:cNvSpPr/>
          <p:nvPr/>
        </p:nvSpPr>
        <p:spPr>
          <a:xfrm>
            <a:off x="2555951" y="4488200"/>
            <a:ext cx="1006329" cy="2880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矩形 3"/>
          <p:cNvSpPr/>
          <p:nvPr/>
        </p:nvSpPr>
        <p:spPr>
          <a:xfrm>
            <a:off x="0" y="351073"/>
            <a:ext cx="9144000" cy="48091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梯形 4"/>
          <p:cNvSpPr/>
          <p:nvPr/>
        </p:nvSpPr>
        <p:spPr>
          <a:xfrm rot="16200000">
            <a:off x="566681" y="439001"/>
            <a:ext cx="792088" cy="305060"/>
          </a:xfrm>
          <a:prstGeom prst="trapezoid">
            <a:avLst>
              <a:gd fmla="val 48975" name="adj"/>
            </a:avLst>
          </a:prstGeom>
          <a:solidFill>
            <a:srgbClr val="D6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50"/>
          </a:p>
        </p:txBody>
      </p:sp>
      <p:sp>
        <p:nvSpPr>
          <p:cNvPr id="6" name="梯形 5"/>
          <p:cNvSpPr/>
          <p:nvPr/>
        </p:nvSpPr>
        <p:spPr>
          <a:xfrm rot="5400000">
            <a:off x="2112906" y="438999"/>
            <a:ext cx="792088" cy="305060"/>
          </a:xfrm>
          <a:prstGeom prst="trapezoid">
            <a:avLst>
              <a:gd fmla="val 50629" name="adj"/>
            </a:avLst>
          </a:prstGeom>
          <a:solidFill>
            <a:srgbClr val="D6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矩形 6"/>
          <p:cNvSpPr/>
          <p:nvPr/>
        </p:nvSpPr>
        <p:spPr>
          <a:xfrm>
            <a:off x="1115255" y="195487"/>
            <a:ext cx="1241165" cy="792087"/>
          </a:xfrm>
          <a:prstGeom prst="rect">
            <a:avLst/>
          </a:prstGeom>
          <a:solidFill>
            <a:srgbClr val="FFC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50"/>
          </a:p>
        </p:txBody>
      </p:sp>
      <p:sp>
        <p:nvSpPr>
          <p:cNvPr id="8" name="TextBox 7"/>
          <p:cNvSpPr txBox="1"/>
          <p:nvPr/>
        </p:nvSpPr>
        <p:spPr>
          <a:xfrm>
            <a:off x="1115616" y="195486"/>
            <a:ext cx="1421365" cy="1188720"/>
          </a:xfrm>
          <a:prstGeom prst="rect">
            <a:avLst/>
          </a:prstGeom>
          <a:noFill/>
          <a:ln>
            <a:noFill/>
          </a:ln>
        </p:spPr>
        <p:txBody>
          <a:bodyPr rtlCol="0" wrap="square">
            <a:spAutoFit/>
          </a:bodyPr>
          <a:lstStyle/>
          <a:p>
            <a:r>
              <a:rPr altLang="en-US" b="1" lang="zh-CN" smtClean="0" spc="-180" sz="36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r="13500000" dist="50800">
                    <a:prstClr val="black">
                      <a:alpha val="50000"/>
                    </a:prstClr>
                  </a:innerShdw>
                </a:effectLst>
                <a:latin charset="-122" pitchFamily="2" typeface="方正舒体"/>
                <a:ea charset="-122" pitchFamily="2" typeface="方正舒体"/>
                <a:cs charset="-122" pitchFamily="2" typeface="hakuyocaoshu7000"/>
              </a:rPr>
              <a:t>招  式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78627" y="269235"/>
            <a:ext cx="4589717" cy="579120"/>
          </a:xfrm>
          <a:prstGeom prst="rect">
            <a:avLst/>
          </a:prstGeom>
          <a:noFill/>
          <a:ln>
            <a:noFill/>
          </a:ln>
        </p:spPr>
        <p:txBody>
          <a:bodyPr rtlCol="0" wrap="square">
            <a:spAutoFit/>
          </a:bodyPr>
          <a:lstStyle/>
          <a:p>
            <a:r>
              <a:rPr altLang="en-US" b="1" lang="zh-CN" smtClean="0" spc="-180" sz="32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r="13500000" dist="50800">
                    <a:prstClr val="black">
                      <a:alpha val="50000"/>
                    </a:prstClr>
                  </a:innerShdw>
                </a:effectLst>
                <a:latin charset="-122" pitchFamily="2" typeface="方正舒体"/>
                <a:ea charset="-122" pitchFamily="2" typeface="方正舒体"/>
                <a:cs charset="-122" pitchFamily="2" typeface="hakuyocaoshu7000"/>
              </a:rPr>
              <a:t>第二式：规划剩余幻灯片</a:t>
            </a:r>
          </a:p>
        </p:txBody>
      </p:sp>
      <p:sp>
        <p:nvSpPr>
          <p:cNvPr id="21" name="矩形 20"/>
          <p:cNvSpPr/>
          <p:nvPr/>
        </p:nvSpPr>
        <p:spPr>
          <a:xfrm>
            <a:off x="683568" y="1851670"/>
            <a:ext cx="1825382" cy="93610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3" name="矩形 22"/>
          <p:cNvSpPr/>
          <p:nvPr/>
        </p:nvSpPr>
        <p:spPr>
          <a:xfrm>
            <a:off x="2557734" y="1851670"/>
            <a:ext cx="1006329" cy="2880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7" name="矩形 26"/>
          <p:cNvSpPr/>
          <p:nvPr/>
        </p:nvSpPr>
        <p:spPr>
          <a:xfrm>
            <a:off x="2555951" y="2175706"/>
            <a:ext cx="1006329" cy="2880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8" name="矩形 27"/>
          <p:cNvSpPr/>
          <p:nvPr/>
        </p:nvSpPr>
        <p:spPr>
          <a:xfrm>
            <a:off x="2555951" y="2499742"/>
            <a:ext cx="1006329" cy="2880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8" name="矩形 37"/>
          <p:cNvSpPr/>
          <p:nvPr/>
        </p:nvSpPr>
        <p:spPr>
          <a:xfrm>
            <a:off x="683568" y="2842135"/>
            <a:ext cx="1825382" cy="93610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9" name="矩形 38"/>
          <p:cNvSpPr/>
          <p:nvPr/>
        </p:nvSpPr>
        <p:spPr>
          <a:xfrm>
            <a:off x="2557734" y="2842135"/>
            <a:ext cx="1006329" cy="2880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0" name="矩形 39"/>
          <p:cNvSpPr/>
          <p:nvPr/>
        </p:nvSpPr>
        <p:spPr>
          <a:xfrm>
            <a:off x="2555951" y="3166171"/>
            <a:ext cx="1006329" cy="2880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1" name="矩形 40"/>
          <p:cNvSpPr/>
          <p:nvPr/>
        </p:nvSpPr>
        <p:spPr>
          <a:xfrm>
            <a:off x="2555951" y="3490207"/>
            <a:ext cx="1006329" cy="2880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TextBox 18"/>
          <p:cNvSpPr txBox="1"/>
          <p:nvPr/>
        </p:nvSpPr>
        <p:spPr>
          <a:xfrm>
            <a:off x="755751" y="1923678"/>
            <a:ext cx="1634615" cy="701040"/>
          </a:xfrm>
          <a:prstGeom prst="rect">
            <a:avLst/>
          </a:prstGeom>
          <a:noFill/>
          <a:ln>
            <a:noFill/>
          </a:ln>
        </p:spPr>
        <p:txBody>
          <a:bodyPr rtlCol="0" wrap="square">
            <a:spAutoFit/>
          </a:bodyPr>
          <a:lstStyle/>
          <a:p>
            <a:r>
              <a:rPr altLang="en-US" b="1" lang="zh-CN" smtClean="0" spc="-180" sz="40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r="13500000" dist="50800">
                    <a:prstClr val="black">
                      <a:alpha val="50000"/>
                    </a:prstClr>
                  </a:innerShdw>
                </a:effectLst>
                <a:latin charset="-122" pitchFamily="2" typeface="方正舒体"/>
                <a:ea charset="-122" pitchFamily="2" typeface="方正舒体"/>
                <a:cs charset="-122" pitchFamily="2" typeface="hakuyocaoshu7000"/>
              </a:rPr>
              <a:t>要点A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55751" y="2871976"/>
            <a:ext cx="1634615" cy="701040"/>
          </a:xfrm>
          <a:prstGeom prst="rect">
            <a:avLst/>
          </a:prstGeom>
          <a:noFill/>
          <a:ln>
            <a:noFill/>
          </a:ln>
        </p:spPr>
        <p:txBody>
          <a:bodyPr rtlCol="0" wrap="square">
            <a:spAutoFit/>
          </a:bodyPr>
          <a:lstStyle/>
          <a:p>
            <a:r>
              <a:rPr altLang="en-US" b="1" lang="zh-CN" smtClean="0" spc="-180" sz="40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r="13500000" dist="50800">
                    <a:prstClr val="black">
                      <a:alpha val="50000"/>
                    </a:prstClr>
                  </a:innerShdw>
                </a:effectLst>
                <a:latin charset="-122" pitchFamily="2" typeface="方正舒体"/>
                <a:ea charset="-122" pitchFamily="2" typeface="方正舒体"/>
                <a:cs charset="-122" pitchFamily="2" typeface="hakuyocaoshu7000"/>
              </a:rPr>
              <a:t>要点B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55751" y="3880088"/>
            <a:ext cx="1634615" cy="701040"/>
          </a:xfrm>
          <a:prstGeom prst="rect">
            <a:avLst/>
          </a:prstGeom>
          <a:noFill/>
          <a:ln>
            <a:noFill/>
          </a:ln>
        </p:spPr>
        <p:txBody>
          <a:bodyPr rtlCol="0" wrap="square">
            <a:spAutoFit/>
          </a:bodyPr>
          <a:lstStyle/>
          <a:p>
            <a:r>
              <a:rPr altLang="en-US" b="1" lang="zh-CN" smtClean="0" spc="-180" sz="40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r="13500000" dist="50800">
                    <a:prstClr val="black">
                      <a:alpha val="50000"/>
                    </a:prstClr>
                  </a:innerShdw>
                </a:effectLst>
                <a:latin charset="-122" pitchFamily="2" typeface="方正舒体"/>
                <a:ea charset="-122" pitchFamily="2" typeface="方正舒体"/>
                <a:cs charset="-122" pitchFamily="2" typeface="hakuyocaoshu7000"/>
              </a:rPr>
              <a:t>要点C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2627959" y="1779662"/>
            <a:ext cx="1656184" cy="365760"/>
          </a:xfrm>
          <a:prstGeom prst="rect">
            <a:avLst/>
          </a:prstGeom>
          <a:noFill/>
          <a:ln>
            <a:noFill/>
          </a:ln>
        </p:spPr>
        <p:txBody>
          <a:bodyPr rtlCol="0" wrap="square">
            <a:spAutoFit/>
          </a:bodyPr>
          <a:lstStyle/>
          <a:p>
            <a:r>
              <a:rPr altLang="en-US" b="1" lang="zh-CN" smtClean="0" spc="-180"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r="13500000" dist="50800">
                    <a:prstClr val="black">
                      <a:alpha val="50000"/>
                    </a:prstClr>
                  </a:innerShdw>
                </a:effectLst>
                <a:latin charset="-122" pitchFamily="2" typeface="方正舒体"/>
                <a:ea charset="-122" pitchFamily="2" typeface="方正舒体"/>
                <a:cs charset="-122" pitchFamily="2" typeface="hakuyocaoshu7000"/>
              </a:rPr>
              <a:t>解释A1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2612605" y="2099052"/>
            <a:ext cx="1656184" cy="365760"/>
          </a:xfrm>
          <a:prstGeom prst="rect">
            <a:avLst/>
          </a:prstGeom>
          <a:noFill/>
          <a:ln>
            <a:noFill/>
          </a:ln>
        </p:spPr>
        <p:txBody>
          <a:bodyPr rtlCol="0" wrap="square">
            <a:spAutoFit/>
          </a:bodyPr>
          <a:lstStyle/>
          <a:p>
            <a:r>
              <a:rPr altLang="en-US" b="1" lang="zh-CN" smtClean="0" spc="-180"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r="13500000" dist="50800">
                    <a:prstClr val="black">
                      <a:alpha val="50000"/>
                    </a:prstClr>
                  </a:innerShdw>
                </a:effectLst>
                <a:latin charset="-122" pitchFamily="2" typeface="方正舒体"/>
                <a:ea charset="-122" pitchFamily="2" typeface="方正舒体"/>
                <a:cs charset="-122" pitchFamily="2" typeface="hakuyocaoshu7000"/>
              </a:rPr>
              <a:t>解释A2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627959" y="2418442"/>
            <a:ext cx="1656184" cy="365760"/>
          </a:xfrm>
          <a:prstGeom prst="rect">
            <a:avLst/>
          </a:prstGeom>
          <a:noFill/>
          <a:ln>
            <a:noFill/>
          </a:ln>
        </p:spPr>
        <p:txBody>
          <a:bodyPr rtlCol="0" wrap="square">
            <a:spAutoFit/>
          </a:bodyPr>
          <a:lstStyle/>
          <a:p>
            <a:r>
              <a:rPr altLang="en-US" b="1" lang="zh-CN" smtClean="0" spc="-180"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r="13500000" dist="50800">
                    <a:prstClr val="black">
                      <a:alpha val="50000"/>
                    </a:prstClr>
                  </a:innerShdw>
                </a:effectLst>
                <a:latin charset="-122" pitchFamily="2" typeface="方正舒体"/>
                <a:ea charset="-122" pitchFamily="2" typeface="方正舒体"/>
                <a:cs charset="-122" pitchFamily="2" typeface="hakuyocaoshu7000"/>
              </a:rPr>
              <a:t>解释A3</a:t>
            </a:r>
          </a:p>
        </p:txBody>
      </p:sp>
      <p:grpSp>
        <p:nvGrpSpPr>
          <p:cNvPr id="74" name="组合 73"/>
          <p:cNvGrpSpPr/>
          <p:nvPr/>
        </p:nvGrpSpPr>
        <p:grpSpPr>
          <a:xfrm>
            <a:off x="3657524" y="4496584"/>
            <a:ext cx="1076872" cy="412935"/>
            <a:chOff x="3607863" y="1779663"/>
            <a:chExt cx="1076872" cy="412935"/>
          </a:xfrm>
        </p:grpSpPr>
        <p:sp>
          <p:nvSpPr>
            <p:cNvPr id="75" name="矩形 74"/>
            <p:cNvSpPr/>
            <p:nvPr/>
          </p:nvSpPr>
          <p:spPr>
            <a:xfrm>
              <a:off x="3607863" y="1779663"/>
              <a:ext cx="892129" cy="288032"/>
            </a:xfrm>
            <a:prstGeom prst="rect">
              <a:avLst/>
            </a:prstGeom>
            <a:solidFill>
              <a:srgbClr val="A8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6" name="矩形 75"/>
            <p:cNvSpPr/>
            <p:nvPr/>
          </p:nvSpPr>
          <p:spPr>
            <a:xfrm>
              <a:off x="3679871" y="1843286"/>
              <a:ext cx="892129" cy="288032"/>
            </a:xfrm>
            <a:prstGeom prst="rect">
              <a:avLst/>
            </a:prstGeom>
            <a:solidFill>
              <a:srgbClr val="D6A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7" name="矩形 76"/>
            <p:cNvSpPr/>
            <p:nvPr/>
          </p:nvSpPr>
          <p:spPr>
            <a:xfrm>
              <a:off x="3792606" y="1904566"/>
              <a:ext cx="892129" cy="28803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3657524" y="4164187"/>
            <a:ext cx="1076872" cy="412935"/>
            <a:chOff x="3607863" y="1779663"/>
            <a:chExt cx="1076872" cy="412935"/>
          </a:xfrm>
        </p:grpSpPr>
        <p:sp>
          <p:nvSpPr>
            <p:cNvPr id="79" name="矩形 78"/>
            <p:cNvSpPr/>
            <p:nvPr/>
          </p:nvSpPr>
          <p:spPr>
            <a:xfrm>
              <a:off x="3607863" y="1779663"/>
              <a:ext cx="892129" cy="288032"/>
            </a:xfrm>
            <a:prstGeom prst="rect">
              <a:avLst/>
            </a:prstGeom>
            <a:solidFill>
              <a:srgbClr val="A8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0" name="矩形 79"/>
            <p:cNvSpPr/>
            <p:nvPr/>
          </p:nvSpPr>
          <p:spPr>
            <a:xfrm>
              <a:off x="3679871" y="1843286"/>
              <a:ext cx="892129" cy="288032"/>
            </a:xfrm>
            <a:prstGeom prst="rect">
              <a:avLst/>
            </a:prstGeom>
            <a:solidFill>
              <a:srgbClr val="D6A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1" name="矩形 80"/>
            <p:cNvSpPr/>
            <p:nvPr/>
          </p:nvSpPr>
          <p:spPr>
            <a:xfrm>
              <a:off x="3792606" y="1904566"/>
              <a:ext cx="892129" cy="28803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3657524" y="3842291"/>
            <a:ext cx="1076872" cy="412935"/>
            <a:chOff x="3607863" y="1779663"/>
            <a:chExt cx="1076872" cy="412935"/>
          </a:xfrm>
        </p:grpSpPr>
        <p:sp>
          <p:nvSpPr>
            <p:cNvPr id="83" name="矩形 82"/>
            <p:cNvSpPr/>
            <p:nvPr/>
          </p:nvSpPr>
          <p:spPr>
            <a:xfrm>
              <a:off x="3607863" y="1779663"/>
              <a:ext cx="892129" cy="288032"/>
            </a:xfrm>
            <a:prstGeom prst="rect">
              <a:avLst/>
            </a:prstGeom>
            <a:solidFill>
              <a:srgbClr val="A8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4" name="矩形 83"/>
            <p:cNvSpPr/>
            <p:nvPr/>
          </p:nvSpPr>
          <p:spPr>
            <a:xfrm>
              <a:off x="3679871" y="1843286"/>
              <a:ext cx="892129" cy="288032"/>
            </a:xfrm>
            <a:prstGeom prst="rect">
              <a:avLst/>
            </a:prstGeom>
            <a:solidFill>
              <a:srgbClr val="D6A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5" name="矩形 84"/>
            <p:cNvSpPr/>
            <p:nvPr/>
          </p:nvSpPr>
          <p:spPr>
            <a:xfrm>
              <a:off x="3792606" y="1904566"/>
              <a:ext cx="892129" cy="28803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3657524" y="3492979"/>
            <a:ext cx="1076872" cy="412935"/>
            <a:chOff x="3607863" y="1779663"/>
            <a:chExt cx="1076872" cy="412935"/>
          </a:xfrm>
        </p:grpSpPr>
        <p:sp>
          <p:nvSpPr>
            <p:cNvPr id="87" name="矩形 86"/>
            <p:cNvSpPr/>
            <p:nvPr/>
          </p:nvSpPr>
          <p:spPr>
            <a:xfrm>
              <a:off x="3607863" y="1779663"/>
              <a:ext cx="892129" cy="288032"/>
            </a:xfrm>
            <a:prstGeom prst="rect">
              <a:avLst/>
            </a:prstGeom>
            <a:solidFill>
              <a:srgbClr val="A8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8" name="矩形 87"/>
            <p:cNvSpPr/>
            <p:nvPr/>
          </p:nvSpPr>
          <p:spPr>
            <a:xfrm>
              <a:off x="3679871" y="1843286"/>
              <a:ext cx="892129" cy="288032"/>
            </a:xfrm>
            <a:prstGeom prst="rect">
              <a:avLst/>
            </a:prstGeom>
            <a:solidFill>
              <a:srgbClr val="D6A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9" name="矩形 88"/>
            <p:cNvSpPr/>
            <p:nvPr/>
          </p:nvSpPr>
          <p:spPr>
            <a:xfrm>
              <a:off x="3792606" y="1904566"/>
              <a:ext cx="892129" cy="28803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3657524" y="3160582"/>
            <a:ext cx="1076872" cy="412935"/>
            <a:chOff x="3607863" y="1779663"/>
            <a:chExt cx="1076872" cy="412935"/>
          </a:xfrm>
        </p:grpSpPr>
        <p:sp>
          <p:nvSpPr>
            <p:cNvPr id="91" name="矩形 90"/>
            <p:cNvSpPr/>
            <p:nvPr/>
          </p:nvSpPr>
          <p:spPr>
            <a:xfrm>
              <a:off x="3607863" y="1779663"/>
              <a:ext cx="892129" cy="288032"/>
            </a:xfrm>
            <a:prstGeom prst="rect">
              <a:avLst/>
            </a:prstGeom>
            <a:solidFill>
              <a:srgbClr val="A8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2" name="矩形 91"/>
            <p:cNvSpPr/>
            <p:nvPr/>
          </p:nvSpPr>
          <p:spPr>
            <a:xfrm>
              <a:off x="3679871" y="1843286"/>
              <a:ext cx="892129" cy="288032"/>
            </a:xfrm>
            <a:prstGeom prst="rect">
              <a:avLst/>
            </a:prstGeom>
            <a:solidFill>
              <a:srgbClr val="D6A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3" name="矩形 92"/>
            <p:cNvSpPr/>
            <p:nvPr/>
          </p:nvSpPr>
          <p:spPr>
            <a:xfrm>
              <a:off x="3792606" y="1904566"/>
              <a:ext cx="892129" cy="28803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3657524" y="2838686"/>
            <a:ext cx="1076872" cy="412935"/>
            <a:chOff x="3607863" y="1779663"/>
            <a:chExt cx="1076872" cy="412935"/>
          </a:xfrm>
        </p:grpSpPr>
        <p:sp>
          <p:nvSpPr>
            <p:cNvPr id="95" name="矩形 94"/>
            <p:cNvSpPr/>
            <p:nvPr/>
          </p:nvSpPr>
          <p:spPr>
            <a:xfrm>
              <a:off x="3607863" y="1779663"/>
              <a:ext cx="892129" cy="288032"/>
            </a:xfrm>
            <a:prstGeom prst="rect">
              <a:avLst/>
            </a:prstGeom>
            <a:solidFill>
              <a:srgbClr val="A8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6" name="矩形 95"/>
            <p:cNvSpPr/>
            <p:nvPr/>
          </p:nvSpPr>
          <p:spPr>
            <a:xfrm>
              <a:off x="3679871" y="1843286"/>
              <a:ext cx="892129" cy="288032"/>
            </a:xfrm>
            <a:prstGeom prst="rect">
              <a:avLst/>
            </a:prstGeom>
            <a:solidFill>
              <a:srgbClr val="D6A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7" name="矩形 96"/>
            <p:cNvSpPr/>
            <p:nvPr/>
          </p:nvSpPr>
          <p:spPr>
            <a:xfrm>
              <a:off x="3792606" y="1904566"/>
              <a:ext cx="892129" cy="28803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98" name="组合 97"/>
          <p:cNvGrpSpPr/>
          <p:nvPr/>
        </p:nvGrpSpPr>
        <p:grpSpPr>
          <a:xfrm>
            <a:off x="3657524" y="2502862"/>
            <a:ext cx="1076872" cy="412935"/>
            <a:chOff x="3607863" y="1779663"/>
            <a:chExt cx="1076872" cy="412935"/>
          </a:xfrm>
        </p:grpSpPr>
        <p:sp>
          <p:nvSpPr>
            <p:cNvPr id="99" name="矩形 98"/>
            <p:cNvSpPr/>
            <p:nvPr/>
          </p:nvSpPr>
          <p:spPr>
            <a:xfrm>
              <a:off x="3607863" y="1779663"/>
              <a:ext cx="892129" cy="288032"/>
            </a:xfrm>
            <a:prstGeom prst="rect">
              <a:avLst/>
            </a:prstGeom>
            <a:solidFill>
              <a:srgbClr val="A8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0" name="矩形 99"/>
            <p:cNvSpPr/>
            <p:nvPr/>
          </p:nvSpPr>
          <p:spPr>
            <a:xfrm>
              <a:off x="3679871" y="1843286"/>
              <a:ext cx="892129" cy="288032"/>
            </a:xfrm>
            <a:prstGeom prst="rect">
              <a:avLst/>
            </a:prstGeom>
            <a:solidFill>
              <a:srgbClr val="D6A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1" name="矩形 100"/>
            <p:cNvSpPr/>
            <p:nvPr/>
          </p:nvSpPr>
          <p:spPr>
            <a:xfrm>
              <a:off x="3792606" y="1904566"/>
              <a:ext cx="892129" cy="28803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3657524" y="2170465"/>
            <a:ext cx="1076872" cy="412935"/>
            <a:chOff x="3607863" y="1779663"/>
            <a:chExt cx="1076872" cy="412935"/>
          </a:xfrm>
        </p:grpSpPr>
        <p:sp>
          <p:nvSpPr>
            <p:cNvPr id="103" name="矩形 102"/>
            <p:cNvSpPr/>
            <p:nvPr/>
          </p:nvSpPr>
          <p:spPr>
            <a:xfrm>
              <a:off x="3607863" y="1779663"/>
              <a:ext cx="892129" cy="288032"/>
            </a:xfrm>
            <a:prstGeom prst="rect">
              <a:avLst/>
            </a:prstGeom>
            <a:solidFill>
              <a:srgbClr val="A8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4" name="矩形 103"/>
            <p:cNvSpPr/>
            <p:nvPr/>
          </p:nvSpPr>
          <p:spPr>
            <a:xfrm>
              <a:off x="3679871" y="1843286"/>
              <a:ext cx="892129" cy="288032"/>
            </a:xfrm>
            <a:prstGeom prst="rect">
              <a:avLst/>
            </a:prstGeom>
            <a:solidFill>
              <a:srgbClr val="D6A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5" name="矩形 104"/>
            <p:cNvSpPr/>
            <p:nvPr/>
          </p:nvSpPr>
          <p:spPr>
            <a:xfrm>
              <a:off x="3792606" y="1904566"/>
              <a:ext cx="892129" cy="28803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3657524" y="1848569"/>
            <a:ext cx="1076872" cy="412935"/>
            <a:chOff x="3607863" y="1779663"/>
            <a:chExt cx="1076872" cy="412935"/>
          </a:xfrm>
        </p:grpSpPr>
        <p:sp>
          <p:nvSpPr>
            <p:cNvPr id="107" name="矩形 106"/>
            <p:cNvSpPr/>
            <p:nvPr/>
          </p:nvSpPr>
          <p:spPr>
            <a:xfrm>
              <a:off x="3607863" y="1779663"/>
              <a:ext cx="892129" cy="288032"/>
            </a:xfrm>
            <a:prstGeom prst="rect">
              <a:avLst/>
            </a:prstGeom>
            <a:solidFill>
              <a:srgbClr val="A8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8" name="矩形 107"/>
            <p:cNvSpPr/>
            <p:nvPr/>
          </p:nvSpPr>
          <p:spPr>
            <a:xfrm>
              <a:off x="3679871" y="1843286"/>
              <a:ext cx="892129" cy="288032"/>
            </a:xfrm>
            <a:prstGeom prst="rect">
              <a:avLst/>
            </a:prstGeom>
            <a:solidFill>
              <a:srgbClr val="D6A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9" name="矩形 108"/>
            <p:cNvSpPr/>
            <p:nvPr/>
          </p:nvSpPr>
          <p:spPr>
            <a:xfrm>
              <a:off x="3792606" y="1904566"/>
              <a:ext cx="892129" cy="28803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10" name="TextBox 109"/>
          <p:cNvSpPr txBox="1"/>
          <p:nvPr/>
        </p:nvSpPr>
        <p:spPr>
          <a:xfrm>
            <a:off x="3924103" y="1883608"/>
            <a:ext cx="1296144" cy="396240"/>
          </a:xfrm>
          <a:prstGeom prst="rect">
            <a:avLst/>
          </a:prstGeom>
          <a:noFill/>
          <a:ln>
            <a:noFill/>
          </a:ln>
        </p:spPr>
        <p:txBody>
          <a:bodyPr rtlCol="0" wrap="square">
            <a:spAutoFit/>
          </a:bodyPr>
          <a:lstStyle/>
          <a:p>
            <a:r>
              <a:rPr altLang="en-US" b="1" lang="zh-CN" smtClean="0" spc="-180" sz="20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r="13500000" dist="50800">
                    <a:prstClr val="black">
                      <a:alpha val="50000"/>
                    </a:prstClr>
                  </a:innerShdw>
                </a:effectLst>
                <a:latin charset="-122" pitchFamily="2" typeface="方正舒体"/>
                <a:ea charset="-122" pitchFamily="2" typeface="方正舒体"/>
                <a:cs charset="-122" pitchFamily="2" typeface="hakuyocaoshu7000"/>
              </a:rPr>
              <a:t>细  节</a:t>
            </a:r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3059115" y="1646237"/>
            <a:ext cx="72725" cy="237371"/>
          </a:xfrm>
          <a:prstGeom prst="line">
            <a:avLst/>
          </a:prstGeom>
          <a:ln w="38100">
            <a:solidFill>
              <a:srgbClr val="FFC000"/>
            </a:solidFill>
            <a:headEnd len="med" type="none" w="med"/>
            <a:tailEnd len="med" type="non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>
            <a:off x="3131840" y="1646237"/>
            <a:ext cx="2736304" cy="0"/>
          </a:xfrm>
          <a:prstGeom prst="line">
            <a:avLst/>
          </a:prstGeom>
          <a:ln w="38100">
            <a:solidFill>
              <a:srgbClr val="FFC000"/>
            </a:solidFill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/>
          <p:nvPr/>
        </p:nvCxnSpPr>
        <p:spPr>
          <a:xfrm flipH="1" flipV="1">
            <a:off x="5868144" y="1646238"/>
            <a:ext cx="5606" cy="1141412"/>
          </a:xfrm>
          <a:prstGeom prst="line">
            <a:avLst/>
          </a:prstGeom>
          <a:ln w="38100">
            <a:solidFill>
              <a:srgbClr val="FFC000"/>
            </a:solidFill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接连接符 110"/>
          <p:cNvCxnSpPr/>
          <p:nvPr/>
        </p:nvCxnSpPr>
        <p:spPr>
          <a:xfrm flipV="1">
            <a:off x="5877394" y="2771781"/>
            <a:ext cx="434866" cy="8735"/>
          </a:xfrm>
          <a:prstGeom prst="line">
            <a:avLst/>
          </a:prstGeom>
          <a:ln w="38100">
            <a:solidFill>
              <a:srgbClr val="FFC000"/>
            </a:solidFill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接连接符 113"/>
          <p:cNvCxnSpPr>
            <a:stCxn id="19" idx="0"/>
          </p:cNvCxnSpPr>
          <p:nvPr/>
        </p:nvCxnSpPr>
        <p:spPr>
          <a:xfrm flipV="1">
            <a:off x="1573059" y="1419623"/>
            <a:ext cx="60479" cy="504055"/>
          </a:xfrm>
          <a:prstGeom prst="line">
            <a:avLst/>
          </a:prstGeom>
          <a:ln w="38100">
            <a:solidFill>
              <a:srgbClr val="FFC000"/>
            </a:solidFill>
            <a:headEnd len="med" type="none" w="med"/>
            <a:tailEnd len="med" type="non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接连接符 114"/>
          <p:cNvCxnSpPr/>
          <p:nvPr/>
        </p:nvCxnSpPr>
        <p:spPr>
          <a:xfrm>
            <a:off x="1633538" y="1419622"/>
            <a:ext cx="4678722" cy="1"/>
          </a:xfrm>
          <a:prstGeom prst="line">
            <a:avLst/>
          </a:prstGeom>
          <a:ln w="38100">
            <a:solidFill>
              <a:srgbClr val="FFC000"/>
            </a:solidFill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接连接符 115"/>
          <p:cNvCxnSpPr/>
          <p:nvPr/>
        </p:nvCxnSpPr>
        <p:spPr>
          <a:xfrm>
            <a:off x="4621661" y="2122544"/>
            <a:ext cx="751824" cy="0"/>
          </a:xfrm>
          <a:prstGeom prst="line">
            <a:avLst/>
          </a:prstGeom>
          <a:ln w="38100">
            <a:solidFill>
              <a:srgbClr val="FFC000"/>
            </a:solidFill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接连接符 116"/>
          <p:cNvCxnSpPr/>
          <p:nvPr/>
        </p:nvCxnSpPr>
        <p:spPr>
          <a:xfrm flipH="1" flipV="1">
            <a:off x="5373485" y="2115004"/>
            <a:ext cx="0" cy="1951638"/>
          </a:xfrm>
          <a:prstGeom prst="line">
            <a:avLst/>
          </a:prstGeom>
          <a:ln w="38100">
            <a:solidFill>
              <a:srgbClr val="FFC000"/>
            </a:solidFill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接连接符 117"/>
          <p:cNvCxnSpPr/>
          <p:nvPr/>
        </p:nvCxnSpPr>
        <p:spPr>
          <a:xfrm>
            <a:off x="5373485" y="4057086"/>
            <a:ext cx="938775" cy="9556"/>
          </a:xfrm>
          <a:prstGeom prst="line">
            <a:avLst/>
          </a:prstGeom>
          <a:ln w="38100">
            <a:solidFill>
              <a:srgbClr val="FFC000"/>
            </a:solidFill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矩形 120"/>
          <p:cNvSpPr/>
          <p:nvPr/>
        </p:nvSpPr>
        <p:spPr>
          <a:xfrm>
            <a:off x="6444207" y="1215792"/>
            <a:ext cx="2952328" cy="701040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/>
          <a:p>
            <a:r>
              <a:rPr altLang="en-US" lang="zh-CN" smtClean="0" sz="2000">
                <a:ln cmpd="sng" w="18415">
                  <a:noFill/>
                  <a:prstDash val="solid"/>
                </a:ln>
                <a:solidFill>
                  <a:schemeClr val="bg1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itchFamily="34" typeface="微软雅黑"/>
                <a:ea charset="-122" pitchFamily="34" typeface="微软雅黑"/>
              </a:rPr>
              <a:t>用重要观点调用行动</a:t>
            </a:r>
          </a:p>
          <a:p>
            <a:r>
              <a:rPr altLang="en-US" lang="zh-CN" smtClean="0" sz="2000">
                <a:ln cmpd="sng" w="18415">
                  <a:noFill/>
                  <a:prstDash val="solid"/>
                </a:ln>
                <a:solidFill>
                  <a:schemeClr val="bg1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itchFamily="34" typeface="微软雅黑"/>
                <a:ea charset="-122" pitchFamily="34" typeface="微软雅黑"/>
              </a:rPr>
              <a:t>幻灯片的可行性</a:t>
            </a:r>
          </a:p>
        </p:txBody>
      </p:sp>
      <p:sp>
        <p:nvSpPr>
          <p:cNvPr id="122" name="矩形 121"/>
          <p:cNvSpPr/>
          <p:nvPr/>
        </p:nvSpPr>
        <p:spPr>
          <a:xfrm>
            <a:off x="6444207" y="2445951"/>
            <a:ext cx="2664296" cy="701040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/>
          <a:p>
            <a:r>
              <a:rPr altLang="en-US" lang="zh-CN" smtClean="0" sz="2000">
                <a:ln cmpd="sng" w="18415">
                  <a:noFill/>
                  <a:prstDash val="solid"/>
                </a:ln>
                <a:solidFill>
                  <a:schemeClr val="bg1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itchFamily="34" typeface="微软雅黑"/>
                <a:ea charset="-122" pitchFamily="34" typeface="微软雅黑"/>
              </a:rPr>
              <a:t>通过进一步解释</a:t>
            </a:r>
          </a:p>
          <a:p>
            <a:r>
              <a:rPr altLang="en-US" lang="zh-CN" smtClean="0" sz="2000">
                <a:ln cmpd="sng" w="18415">
                  <a:noFill/>
                  <a:prstDash val="solid"/>
                </a:ln>
                <a:solidFill>
                  <a:schemeClr val="bg1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itchFamily="34" typeface="微软雅黑"/>
                <a:ea charset="-122" pitchFamily="34" typeface="微软雅黑"/>
              </a:rPr>
              <a:t>阐明要点幻灯片</a:t>
            </a:r>
          </a:p>
        </p:txBody>
      </p:sp>
      <p:sp>
        <p:nvSpPr>
          <p:cNvPr id="123" name="矩形 122"/>
          <p:cNvSpPr/>
          <p:nvPr/>
        </p:nvSpPr>
        <p:spPr>
          <a:xfrm>
            <a:off x="6444207" y="3664064"/>
            <a:ext cx="2664296" cy="701040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/>
          <a:p>
            <a:r>
              <a:rPr altLang="en-US" lang="zh-CN" smtClean="0" sz="2000">
                <a:ln cmpd="sng" w="18415">
                  <a:noFill/>
                  <a:prstDash val="solid"/>
                </a:ln>
                <a:solidFill>
                  <a:schemeClr val="bg1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itchFamily="34" typeface="微软雅黑"/>
                <a:ea charset="-122" pitchFamily="34" typeface="微软雅黑"/>
              </a:rPr>
              <a:t>以适当细节说明</a:t>
            </a:r>
          </a:p>
          <a:p>
            <a:r>
              <a:rPr altLang="en-US" lang="zh-CN" smtClean="0" sz="2000">
                <a:ln cmpd="sng" w="18415">
                  <a:noFill/>
                  <a:prstDash val="solid"/>
                </a:ln>
                <a:solidFill>
                  <a:schemeClr val="bg1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itchFamily="34" typeface="微软雅黑"/>
                <a:ea charset="-122" pitchFamily="34" typeface="微软雅黑"/>
              </a:rPr>
              <a:t>支持解释幻灯片</a:t>
            </a:r>
          </a:p>
        </p:txBody>
      </p:sp>
    </p:spTree>
    <p:extLst>
      <p:ext uri="{BB962C8B-B14F-4D97-AF65-F5344CB8AC3E}">
        <p14:creationId val="31127769"/>
      </p:ext>
    </p:extLst>
  </p:cSld>
  <p:clrMapOvr>
    <a:masterClrMapping/>
  </p:clrMapOvr>
  <p:transition spd="slow">
    <p:push dir="u"/>
  </p:transition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C:\Users\Administrator\Desktop\fb84663df5b862885c93f691e45a074c.jpg" id="1026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95896" l="0" r="100000" t="0">
                        <a14:foregroundMark x1="48281" x2="94688" y1="79698" y2="85745"/>
                        <a14:foregroundMark x1="24219" x2="42969" y1="91145" y2="90281"/>
                        <a14:foregroundMark x1="20938" x2="25469" y1="94600" y2="94600"/>
                        <a14:foregroundMark x1="42656" x2="85625" y1="3240" y2="4320"/>
                        <a14:foregroundMark x1="85000" x2="88906" y1="9719" y2="15119"/>
                        <a14:foregroundMark x1="91563" x2="92188" y1="25702" y2="31317"/>
                        <a14:foregroundMark x1="92031" x2="92188" y1="33477" y2="35421"/>
                        <a14:foregroundMark x1="85938" x2="88750" y1="4104" y2="9719"/>
                        <a14:foregroundMark x1="48281" x2="60938" y1="85313" y2="93305"/>
                        <a14:foregroundMark x1="27656" x2="23281" y1="52700" y2="60259"/>
                        <a14:foregroundMark x1="22813" x2="19375" y1="61555" y2="74514"/>
                        <a14:foregroundMark x1="19219" x2="17188" y1="74730" y2="87905"/>
                        <a14:foregroundMark x1="16563" x2="15156" y1="89417" y2="94168"/>
                        <a14:backgroundMark x1="28906" x2="23281" y1="1728" y2="33261"/>
                        <a14:backgroundMark x1="26250" x2="29063" y1="28942" y2="39741"/>
                        <a14:backgroundMark x1="29844" x2="24688" y1="40605" y2="52052"/>
                        <a14:backgroundMark x1="25156" x2="17188" y1="52052" y2="59827"/>
                        <a14:backgroundMark x1="15937" x2="313" y1="11447" y2="52700"/>
                        <a14:backgroundMark x1="23125" x2="6563" y1="61123" y2="33045"/>
                        <a14:backgroundMark x1="88125" x2="78594" y1="79482" y2="94384"/>
                        <a14:backgroundMark x1="84844" x2="81250" y1="82289" y2="89201"/>
                        <a14:backgroundMark x1="83906" x2="80938" y1="82289" y2="88337"/>
                        <a14:backgroundMark x1="86563" x2="88438" y1="83153" y2="89201"/>
                        <a14:backgroundMark x1="85469" x2="94688" y1="84881" y2="85745"/>
                        <a14:backgroundMark x1="86250" x2="96094" y1="84665" y2="86177"/>
                      </a14:backgroundRemoval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3536"/>
          <a:stretch>
            <a:fillRect/>
          </a:stretch>
        </p:blipFill>
        <p:spPr bwMode="auto">
          <a:xfrm>
            <a:off x="-972617" y="1131590"/>
            <a:ext cx="4809024" cy="401191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 rot="20969192">
            <a:off x="-1637363" y="191289"/>
            <a:ext cx="11080798" cy="83671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067945" y="1847603"/>
            <a:ext cx="4896544" cy="1798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mtClean="0" sz="2800">
                <a:solidFill>
                  <a:schemeClr val="bg1"/>
                </a:solidFill>
                <a:latin charset="-122" pitchFamily="2" typeface="张海山草泥马体"/>
                <a:ea charset="-122" pitchFamily="2" typeface="张海山草泥马体"/>
              </a:rPr>
              <a:t>最遥远的距离</a:t>
            </a:r>
          </a:p>
          <a:p>
            <a:r>
              <a:rPr altLang="en-US" lang="zh-CN" smtClean="0" sz="2800">
                <a:solidFill>
                  <a:schemeClr val="bg1"/>
                </a:solidFill>
                <a:latin charset="-122" pitchFamily="2" typeface="张海山草泥马体"/>
                <a:ea charset="-122" pitchFamily="2" typeface="张海山草泥马体"/>
              </a:rPr>
              <a:t>明明就是</a:t>
            </a:r>
          </a:p>
          <a:p>
            <a:r>
              <a:rPr altLang="en-US" lang="zh-CN" smtClean="0" sz="2800">
                <a:solidFill>
                  <a:schemeClr val="bg1"/>
                </a:solidFill>
                <a:latin charset="-122" pitchFamily="2" typeface="张海山草泥马体"/>
                <a:ea charset="-122" pitchFamily="2" typeface="张海山草泥马体"/>
              </a:rPr>
              <a:t>我在台上讲PPT</a:t>
            </a:r>
          </a:p>
          <a:p>
            <a:r>
              <a:rPr altLang="en-US" lang="zh-CN" smtClean="0" sz="2800">
                <a:solidFill>
                  <a:schemeClr val="bg1"/>
                </a:solidFill>
                <a:latin charset="-122" pitchFamily="2" typeface="张海山草泥马体"/>
                <a:ea charset="-122" pitchFamily="2" typeface="张海山草泥马体"/>
              </a:rPr>
              <a:t>你特么在玩手机</a:t>
            </a:r>
          </a:p>
        </p:txBody>
      </p:sp>
      <p:sp>
        <p:nvSpPr>
          <p:cNvPr id="14" name="矩形 13"/>
          <p:cNvSpPr/>
          <p:nvPr/>
        </p:nvSpPr>
        <p:spPr>
          <a:xfrm rot="20982046">
            <a:off x="719556" y="382436"/>
            <a:ext cx="4798642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b="1" lang="zh-CN" smtClean="0" sz="4800">
                <a:solidFill>
                  <a:schemeClr val="tx1">
                    <a:lumMod val="85000"/>
                    <a:lumOff val="15000"/>
                  </a:schemeClr>
                </a:solidFill>
                <a:latin charset="-122" pitchFamily="2" typeface="张海山草泥马体"/>
                <a:ea charset="-122" pitchFamily="2" typeface="张海山草泥马体"/>
              </a:rPr>
              <a:t>楼上的你懂个P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141741" y="1059582"/>
            <a:ext cx="2606723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>
                <a:solidFill>
                  <a:srgbClr val="262626"/>
                </a:solidFill>
              </a:rPr>
              <a:t>https://www.youyedoc.com/</a:t>
            </a:r>
          </a:p>
        </p:txBody>
      </p:sp>
    </p:spTree>
    <p:extLst>
      <p:ext uri="{BB962C8B-B14F-4D97-AF65-F5344CB8AC3E}">
        <p14:creationId val="344711196"/>
      </p:ext>
    </p:extLst>
  </p:cSld>
  <p:clrMapOvr>
    <a:masterClrMapping/>
  </p:clrMapOvr>
  <p:transition spd="slow">
    <p:push dir="u"/>
  </p:transition>
  <p:timing/>
</p:sld>
</file>

<file path=ppt/slides/slide3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0" y="351073"/>
            <a:ext cx="9144000" cy="48091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梯形 4"/>
          <p:cNvSpPr/>
          <p:nvPr/>
        </p:nvSpPr>
        <p:spPr>
          <a:xfrm rot="16200000">
            <a:off x="566681" y="439001"/>
            <a:ext cx="792088" cy="305060"/>
          </a:xfrm>
          <a:prstGeom prst="trapezoid">
            <a:avLst>
              <a:gd fmla="val 48975" name="adj"/>
            </a:avLst>
          </a:prstGeom>
          <a:solidFill>
            <a:srgbClr val="D6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50"/>
          </a:p>
        </p:txBody>
      </p:sp>
      <p:sp>
        <p:nvSpPr>
          <p:cNvPr id="6" name="梯形 5"/>
          <p:cNvSpPr/>
          <p:nvPr/>
        </p:nvSpPr>
        <p:spPr>
          <a:xfrm rot="5400000">
            <a:off x="2112906" y="438999"/>
            <a:ext cx="792088" cy="305060"/>
          </a:xfrm>
          <a:prstGeom prst="trapezoid">
            <a:avLst>
              <a:gd fmla="val 50629" name="adj"/>
            </a:avLst>
          </a:prstGeom>
          <a:solidFill>
            <a:srgbClr val="D6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矩形 6"/>
          <p:cNvSpPr/>
          <p:nvPr/>
        </p:nvSpPr>
        <p:spPr>
          <a:xfrm>
            <a:off x="1115255" y="195487"/>
            <a:ext cx="1241165" cy="792087"/>
          </a:xfrm>
          <a:prstGeom prst="rect">
            <a:avLst/>
          </a:prstGeom>
          <a:solidFill>
            <a:srgbClr val="FFC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50"/>
          </a:p>
        </p:txBody>
      </p:sp>
      <p:sp>
        <p:nvSpPr>
          <p:cNvPr id="8" name="TextBox 7"/>
          <p:cNvSpPr txBox="1"/>
          <p:nvPr/>
        </p:nvSpPr>
        <p:spPr>
          <a:xfrm>
            <a:off x="1115616" y="195486"/>
            <a:ext cx="1421365" cy="1188720"/>
          </a:xfrm>
          <a:prstGeom prst="rect">
            <a:avLst/>
          </a:prstGeom>
          <a:noFill/>
          <a:ln>
            <a:noFill/>
          </a:ln>
        </p:spPr>
        <p:txBody>
          <a:bodyPr rtlCol="0" wrap="square">
            <a:spAutoFit/>
          </a:bodyPr>
          <a:lstStyle/>
          <a:p>
            <a:r>
              <a:rPr altLang="en-US" b="1" lang="zh-CN" smtClean="0" spc="-180" sz="36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r="13500000" dist="50800">
                    <a:prstClr val="black">
                      <a:alpha val="50000"/>
                    </a:prstClr>
                  </a:innerShdw>
                </a:effectLst>
                <a:latin charset="-122" pitchFamily="2" typeface="方正舒体"/>
                <a:ea charset="-122" pitchFamily="2" typeface="方正舒体"/>
                <a:cs charset="-122" pitchFamily="2" typeface="hakuyocaoshu7000"/>
              </a:rPr>
              <a:t>招  式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78627" y="269235"/>
            <a:ext cx="4589717" cy="579120"/>
          </a:xfrm>
          <a:prstGeom prst="rect">
            <a:avLst/>
          </a:prstGeom>
          <a:noFill/>
          <a:ln>
            <a:noFill/>
          </a:ln>
        </p:spPr>
        <p:txBody>
          <a:bodyPr rtlCol="0" wrap="square">
            <a:spAutoFit/>
          </a:bodyPr>
          <a:lstStyle/>
          <a:p>
            <a:r>
              <a:rPr altLang="en-US" b="1" lang="zh-CN" smtClean="0" spc="-180" sz="32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r="13500000" dist="50800">
                    <a:prstClr val="black">
                      <a:alpha val="50000"/>
                    </a:prstClr>
                  </a:innerShdw>
                </a:effectLst>
                <a:latin charset="-122" pitchFamily="2" typeface="方正舒体"/>
                <a:ea charset="-122" pitchFamily="2" typeface="方正舒体"/>
                <a:cs charset="-122" pitchFamily="2" typeface="hakuyocaoshu7000"/>
              </a:rPr>
              <a:t>第二式：规划剩余幻灯片</a:t>
            </a:r>
          </a:p>
        </p:txBody>
      </p:sp>
      <p:sp>
        <p:nvSpPr>
          <p:cNvPr id="21" name="矩形 20"/>
          <p:cNvSpPr/>
          <p:nvPr/>
        </p:nvSpPr>
        <p:spPr>
          <a:xfrm>
            <a:off x="539552" y="1633497"/>
            <a:ext cx="1853801" cy="309239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3" name="矩形 22"/>
          <p:cNvSpPr/>
          <p:nvPr/>
        </p:nvSpPr>
        <p:spPr>
          <a:xfrm>
            <a:off x="2562420" y="1633497"/>
            <a:ext cx="1080120" cy="927859"/>
          </a:xfrm>
          <a:prstGeom prst="rect">
            <a:avLst/>
          </a:prstGeom>
          <a:solidFill>
            <a:srgbClr val="8E6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TextBox 18"/>
          <p:cNvSpPr txBox="1"/>
          <p:nvPr/>
        </p:nvSpPr>
        <p:spPr>
          <a:xfrm>
            <a:off x="633129" y="1540986"/>
            <a:ext cx="1634615" cy="3017520"/>
          </a:xfrm>
          <a:prstGeom prst="rect">
            <a:avLst/>
          </a:prstGeom>
          <a:noFill/>
          <a:ln>
            <a:noFill/>
          </a:ln>
        </p:spPr>
        <p:txBody>
          <a:bodyPr rtlCol="0" wrap="square">
            <a:spAutoFit/>
          </a:bodyPr>
          <a:lstStyle/>
          <a:p>
            <a:r>
              <a:rPr altLang="en-US" b="1" lang="zh-CN" smtClean="0" spc="-180" sz="96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r="13500000" dist="50800">
                    <a:prstClr val="black">
                      <a:alpha val="50000"/>
                    </a:prstClr>
                  </a:innerShdw>
                </a:effectLst>
                <a:latin charset="-122" pitchFamily="2" typeface="方正舒体"/>
                <a:ea charset="-122" pitchFamily="2" typeface="方正舒体"/>
                <a:cs charset="-122" pitchFamily="2" typeface="hakuyocaoshu7000"/>
              </a:rPr>
              <a:t>要点</a:t>
            </a:r>
          </a:p>
        </p:txBody>
      </p:sp>
      <p:sp>
        <p:nvSpPr>
          <p:cNvPr id="99" name="矩形 98"/>
          <p:cNvSpPr/>
          <p:nvPr/>
        </p:nvSpPr>
        <p:spPr>
          <a:xfrm rot="10800000">
            <a:off x="5643640" y="1629425"/>
            <a:ext cx="892129" cy="2880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0" name="矩形 99"/>
          <p:cNvSpPr/>
          <p:nvPr/>
        </p:nvSpPr>
        <p:spPr>
          <a:xfrm rot="10800000">
            <a:off x="4716363" y="1629425"/>
            <a:ext cx="892129" cy="2880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1" name="矩形 100"/>
          <p:cNvSpPr/>
          <p:nvPr/>
        </p:nvSpPr>
        <p:spPr>
          <a:xfrm rot="10800000">
            <a:off x="3786556" y="1629425"/>
            <a:ext cx="892129" cy="288032"/>
          </a:xfrm>
          <a:prstGeom prst="rect">
            <a:avLst/>
          </a:prstGeom>
          <a:solidFill>
            <a:srgbClr val="8E6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3" name="矩形 102"/>
          <p:cNvSpPr/>
          <p:nvPr/>
        </p:nvSpPr>
        <p:spPr>
          <a:xfrm rot="10800000">
            <a:off x="5643640" y="1961822"/>
            <a:ext cx="892129" cy="2880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4" name="矩形 103"/>
          <p:cNvSpPr/>
          <p:nvPr/>
        </p:nvSpPr>
        <p:spPr>
          <a:xfrm rot="10800000">
            <a:off x="4716363" y="1961822"/>
            <a:ext cx="892129" cy="288032"/>
          </a:xfrm>
          <a:prstGeom prst="rect">
            <a:avLst/>
          </a:prstGeom>
          <a:solidFill>
            <a:srgbClr val="8E6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5" name="矩形 104"/>
          <p:cNvSpPr/>
          <p:nvPr/>
        </p:nvSpPr>
        <p:spPr>
          <a:xfrm rot="10800000">
            <a:off x="3786556" y="1961822"/>
            <a:ext cx="892129" cy="288032"/>
          </a:xfrm>
          <a:prstGeom prst="rect">
            <a:avLst/>
          </a:prstGeom>
          <a:solidFill>
            <a:srgbClr val="8E6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7" name="矩形 106"/>
          <p:cNvSpPr/>
          <p:nvPr/>
        </p:nvSpPr>
        <p:spPr>
          <a:xfrm rot="10800000">
            <a:off x="5643640" y="2283718"/>
            <a:ext cx="892129" cy="2880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8" name="矩形 107"/>
          <p:cNvSpPr/>
          <p:nvPr/>
        </p:nvSpPr>
        <p:spPr>
          <a:xfrm rot="10800000">
            <a:off x="4716363" y="2283718"/>
            <a:ext cx="892129" cy="288032"/>
          </a:xfrm>
          <a:prstGeom prst="rect">
            <a:avLst/>
          </a:prstGeom>
          <a:solidFill>
            <a:srgbClr val="8E6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9" name="矩形 108"/>
          <p:cNvSpPr/>
          <p:nvPr/>
        </p:nvSpPr>
        <p:spPr>
          <a:xfrm rot="10800000">
            <a:off x="3786556" y="2283718"/>
            <a:ext cx="892129" cy="288032"/>
          </a:xfrm>
          <a:prstGeom prst="rect">
            <a:avLst/>
          </a:prstGeom>
          <a:solidFill>
            <a:srgbClr val="8E6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0" name="TextBox 109"/>
          <p:cNvSpPr txBox="1"/>
          <p:nvPr/>
        </p:nvSpPr>
        <p:spPr>
          <a:xfrm>
            <a:off x="3923928" y="1540986"/>
            <a:ext cx="1296144" cy="396240"/>
          </a:xfrm>
          <a:prstGeom prst="rect">
            <a:avLst/>
          </a:prstGeom>
          <a:noFill/>
          <a:ln>
            <a:noFill/>
          </a:ln>
        </p:spPr>
        <p:txBody>
          <a:bodyPr rtlCol="0" wrap="square">
            <a:spAutoFit/>
          </a:bodyPr>
          <a:lstStyle/>
          <a:p>
            <a:r>
              <a:rPr altLang="en-US" b="1" lang="zh-CN" smtClean="0" spc="-180" sz="20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r="13500000" dist="50800">
                    <a:prstClr val="black">
                      <a:alpha val="50000"/>
                    </a:prstClr>
                  </a:innerShdw>
                </a:effectLst>
                <a:latin charset="-122" pitchFamily="2" typeface="方正舒体"/>
                <a:ea charset="-122" pitchFamily="2" typeface="方正舒体"/>
                <a:cs charset="-122" pitchFamily="2" typeface="hakuyocaoshu7000"/>
              </a:rPr>
              <a:t>细  节</a:t>
            </a:r>
          </a:p>
        </p:txBody>
      </p:sp>
      <p:cxnSp>
        <p:nvCxnSpPr>
          <p:cNvPr id="114" name="直接连接符 113"/>
          <p:cNvCxnSpPr/>
          <p:nvPr/>
        </p:nvCxnSpPr>
        <p:spPr>
          <a:xfrm flipV="1">
            <a:off x="1907704" y="1261027"/>
            <a:ext cx="704901" cy="504055"/>
          </a:xfrm>
          <a:prstGeom prst="line">
            <a:avLst/>
          </a:prstGeom>
          <a:ln w="38100">
            <a:solidFill>
              <a:srgbClr val="FFC000"/>
            </a:solidFill>
            <a:headEnd len="med" type="none" w="med"/>
            <a:tailEnd len="med" type="non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接连接符 114"/>
          <p:cNvCxnSpPr/>
          <p:nvPr/>
        </p:nvCxnSpPr>
        <p:spPr>
          <a:xfrm>
            <a:off x="2612605" y="1261026"/>
            <a:ext cx="4678722" cy="1"/>
          </a:xfrm>
          <a:prstGeom prst="line">
            <a:avLst/>
          </a:prstGeom>
          <a:ln w="38100">
            <a:solidFill>
              <a:srgbClr val="FFC000"/>
            </a:solidFill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矩形 118"/>
          <p:cNvSpPr/>
          <p:nvPr/>
        </p:nvSpPr>
        <p:spPr>
          <a:xfrm>
            <a:off x="2570308" y="3798034"/>
            <a:ext cx="1080120" cy="927859"/>
          </a:xfrm>
          <a:prstGeom prst="rect">
            <a:avLst/>
          </a:prstGeom>
          <a:solidFill>
            <a:srgbClr val="8E6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0" name="矩形 119"/>
          <p:cNvSpPr/>
          <p:nvPr/>
        </p:nvSpPr>
        <p:spPr>
          <a:xfrm>
            <a:off x="2562420" y="2715764"/>
            <a:ext cx="1080120" cy="92785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4" name="TextBox 123"/>
          <p:cNvSpPr txBox="1"/>
          <p:nvPr/>
        </p:nvSpPr>
        <p:spPr>
          <a:xfrm>
            <a:off x="2490412" y="1707654"/>
            <a:ext cx="1296144" cy="701040"/>
          </a:xfrm>
          <a:prstGeom prst="rect">
            <a:avLst/>
          </a:prstGeom>
          <a:noFill/>
          <a:ln>
            <a:noFill/>
          </a:ln>
        </p:spPr>
        <p:txBody>
          <a:bodyPr rtlCol="0" wrap="square">
            <a:spAutoFit/>
          </a:bodyPr>
          <a:lstStyle/>
          <a:p>
            <a:r>
              <a:rPr altLang="en-US" b="1" lang="zh-CN" smtClean="0" spc="-180" sz="40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r="13500000" dist="50800">
                    <a:prstClr val="black">
                      <a:alpha val="50000"/>
                    </a:prstClr>
                  </a:innerShdw>
                </a:effectLst>
                <a:latin charset="-122" pitchFamily="2" typeface="方正舒体"/>
                <a:ea charset="-122" pitchFamily="2" typeface="方正舒体"/>
                <a:cs charset="-122" pitchFamily="2" typeface="hakuyocaoshu7000"/>
              </a:rPr>
              <a:t>解释</a:t>
            </a:r>
          </a:p>
        </p:txBody>
      </p:sp>
      <p:sp>
        <p:nvSpPr>
          <p:cNvPr id="126" name="矩形 125"/>
          <p:cNvSpPr/>
          <p:nvPr/>
        </p:nvSpPr>
        <p:spPr>
          <a:xfrm rot="10800000">
            <a:off x="5643640" y="2708531"/>
            <a:ext cx="892129" cy="288032"/>
          </a:xfrm>
          <a:prstGeom prst="rect">
            <a:avLst/>
          </a:prstGeom>
          <a:solidFill>
            <a:srgbClr val="8E6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7" name="矩形 126"/>
          <p:cNvSpPr/>
          <p:nvPr/>
        </p:nvSpPr>
        <p:spPr>
          <a:xfrm rot="10800000">
            <a:off x="4716363" y="2708531"/>
            <a:ext cx="892129" cy="2880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8" name="矩形 127"/>
          <p:cNvSpPr/>
          <p:nvPr/>
        </p:nvSpPr>
        <p:spPr>
          <a:xfrm rot="10800000">
            <a:off x="3786556" y="2708531"/>
            <a:ext cx="892129" cy="2880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9" name="矩形 128"/>
          <p:cNvSpPr/>
          <p:nvPr/>
        </p:nvSpPr>
        <p:spPr>
          <a:xfrm rot="10800000">
            <a:off x="5643640" y="3040928"/>
            <a:ext cx="892129" cy="288032"/>
          </a:xfrm>
          <a:prstGeom prst="rect">
            <a:avLst/>
          </a:prstGeom>
          <a:solidFill>
            <a:srgbClr val="8E6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0" name="矩形 129"/>
          <p:cNvSpPr/>
          <p:nvPr/>
        </p:nvSpPr>
        <p:spPr>
          <a:xfrm rot="10800000">
            <a:off x="4716363" y="3040928"/>
            <a:ext cx="892129" cy="2880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1" name="矩形 130"/>
          <p:cNvSpPr/>
          <p:nvPr/>
        </p:nvSpPr>
        <p:spPr>
          <a:xfrm rot="10800000">
            <a:off x="3786556" y="3040928"/>
            <a:ext cx="892129" cy="288032"/>
          </a:xfrm>
          <a:prstGeom prst="rect">
            <a:avLst/>
          </a:prstGeom>
          <a:solidFill>
            <a:srgbClr val="8E6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2" name="矩形 131"/>
          <p:cNvSpPr/>
          <p:nvPr/>
        </p:nvSpPr>
        <p:spPr>
          <a:xfrm rot="10800000">
            <a:off x="5643640" y="3362824"/>
            <a:ext cx="892129" cy="2880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3" name="矩形 132"/>
          <p:cNvSpPr/>
          <p:nvPr/>
        </p:nvSpPr>
        <p:spPr>
          <a:xfrm rot="10800000">
            <a:off x="4716363" y="3362824"/>
            <a:ext cx="892129" cy="2880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4" name="矩形 133"/>
          <p:cNvSpPr/>
          <p:nvPr/>
        </p:nvSpPr>
        <p:spPr>
          <a:xfrm rot="10800000">
            <a:off x="3786556" y="3362824"/>
            <a:ext cx="892129" cy="288032"/>
          </a:xfrm>
          <a:prstGeom prst="rect">
            <a:avLst/>
          </a:prstGeom>
          <a:solidFill>
            <a:srgbClr val="8E6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6" name="矩形 135"/>
          <p:cNvSpPr/>
          <p:nvPr/>
        </p:nvSpPr>
        <p:spPr>
          <a:xfrm rot="10800000">
            <a:off x="5646582" y="3783567"/>
            <a:ext cx="892129" cy="2880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7" name="矩形 136"/>
          <p:cNvSpPr/>
          <p:nvPr/>
        </p:nvSpPr>
        <p:spPr>
          <a:xfrm rot="10800000">
            <a:off x="4719305" y="3783567"/>
            <a:ext cx="892129" cy="288032"/>
          </a:xfrm>
          <a:prstGeom prst="rect">
            <a:avLst/>
          </a:prstGeom>
          <a:solidFill>
            <a:srgbClr val="8E6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8" name="矩形 137"/>
          <p:cNvSpPr/>
          <p:nvPr/>
        </p:nvSpPr>
        <p:spPr>
          <a:xfrm rot="10800000">
            <a:off x="3789498" y="3783567"/>
            <a:ext cx="892129" cy="288032"/>
          </a:xfrm>
          <a:prstGeom prst="rect">
            <a:avLst/>
          </a:prstGeom>
          <a:solidFill>
            <a:srgbClr val="8E6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9" name="矩形 138"/>
          <p:cNvSpPr/>
          <p:nvPr/>
        </p:nvSpPr>
        <p:spPr>
          <a:xfrm rot="10800000">
            <a:off x="5646582" y="4115964"/>
            <a:ext cx="892129" cy="2880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0" name="矩形 139"/>
          <p:cNvSpPr/>
          <p:nvPr/>
        </p:nvSpPr>
        <p:spPr>
          <a:xfrm rot="10800000">
            <a:off x="4719305" y="4115964"/>
            <a:ext cx="892129" cy="2880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1" name="矩形 140"/>
          <p:cNvSpPr/>
          <p:nvPr/>
        </p:nvSpPr>
        <p:spPr>
          <a:xfrm rot="10800000">
            <a:off x="3789498" y="4115964"/>
            <a:ext cx="892129" cy="288032"/>
          </a:xfrm>
          <a:prstGeom prst="rect">
            <a:avLst/>
          </a:prstGeom>
          <a:solidFill>
            <a:srgbClr val="8E6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2" name="矩形 141"/>
          <p:cNvSpPr/>
          <p:nvPr/>
        </p:nvSpPr>
        <p:spPr>
          <a:xfrm rot="10800000">
            <a:off x="5646582" y="4437860"/>
            <a:ext cx="892129" cy="288032"/>
          </a:xfrm>
          <a:prstGeom prst="rect">
            <a:avLst/>
          </a:prstGeom>
          <a:solidFill>
            <a:srgbClr val="8E6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3" name="矩形 142"/>
          <p:cNvSpPr/>
          <p:nvPr/>
        </p:nvSpPr>
        <p:spPr>
          <a:xfrm rot="10800000">
            <a:off x="4719305" y="4437860"/>
            <a:ext cx="892129" cy="2880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4" name="矩形 143"/>
          <p:cNvSpPr/>
          <p:nvPr/>
        </p:nvSpPr>
        <p:spPr>
          <a:xfrm rot="10800000">
            <a:off x="3789498" y="4437860"/>
            <a:ext cx="892129" cy="2880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5" name="矩形 144"/>
          <p:cNvSpPr/>
          <p:nvPr/>
        </p:nvSpPr>
        <p:spPr>
          <a:xfrm>
            <a:off x="6948263" y="1709976"/>
            <a:ext cx="2664296" cy="822960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/>
          <a:p>
            <a:r>
              <a:rPr altLang="en-US" lang="zh-CN" smtClean="0" sz="1600">
                <a:ln cmpd="sng" w="18415">
                  <a:noFill/>
                  <a:prstDash val="solid"/>
                </a:ln>
                <a:solidFill>
                  <a:schemeClr val="bg1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itchFamily="34" typeface="微软雅黑"/>
                <a:ea charset="-122" pitchFamily="34" typeface="微软雅黑"/>
              </a:rPr>
              <a:t>按照展示的直观性</a:t>
            </a:r>
          </a:p>
          <a:p>
            <a:r>
              <a:rPr altLang="en-US" lang="zh-CN" smtClean="0" sz="1600">
                <a:ln cmpd="sng" w="18415">
                  <a:noFill/>
                  <a:prstDash val="solid"/>
                </a:ln>
                <a:solidFill>
                  <a:schemeClr val="bg1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itchFamily="34" typeface="微软雅黑"/>
                <a:ea charset="-122" pitchFamily="34" typeface="微软雅黑"/>
              </a:rPr>
              <a:t>将要点、解释、细节</a:t>
            </a:r>
          </a:p>
          <a:p>
            <a:r>
              <a:rPr altLang="en-US" lang="zh-CN" smtClean="0" sz="1600">
                <a:ln cmpd="sng" w="18415">
                  <a:noFill/>
                  <a:prstDash val="solid"/>
                </a:ln>
                <a:solidFill>
                  <a:schemeClr val="bg1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itchFamily="34" typeface="微软雅黑"/>
                <a:ea charset="-122" pitchFamily="34" typeface="微软雅黑"/>
              </a:rPr>
              <a:t>划分出优先级别</a:t>
            </a:r>
          </a:p>
        </p:txBody>
      </p:sp>
      <p:sp>
        <p:nvSpPr>
          <p:cNvPr id="158" name="矩形 157"/>
          <p:cNvSpPr/>
          <p:nvPr/>
        </p:nvSpPr>
        <p:spPr>
          <a:xfrm>
            <a:off x="6910174" y="3219822"/>
            <a:ext cx="2664296" cy="822960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/>
          <a:p>
            <a:r>
              <a:rPr altLang="en-US" lang="zh-CN" smtClean="0" sz="1600">
                <a:ln cmpd="sng" w="18415">
                  <a:noFill/>
                  <a:prstDash val="solid"/>
                </a:ln>
                <a:solidFill>
                  <a:schemeClr val="bg1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itchFamily="34" typeface="微软雅黑"/>
                <a:ea charset="-122" pitchFamily="34" typeface="微软雅黑"/>
              </a:rPr>
              <a:t>按照逻辑次序</a:t>
            </a:r>
          </a:p>
          <a:p>
            <a:r>
              <a:rPr altLang="en-US" lang="zh-CN" smtClean="0" sz="1600">
                <a:ln cmpd="sng" w="18415">
                  <a:noFill/>
                  <a:prstDash val="solid"/>
                </a:ln>
                <a:solidFill>
                  <a:schemeClr val="bg1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itchFamily="34" typeface="微软雅黑"/>
                <a:ea charset="-122" pitchFamily="34" typeface="微软雅黑"/>
              </a:rPr>
              <a:t>或者故事情节</a:t>
            </a:r>
          </a:p>
          <a:p>
            <a:r>
              <a:rPr altLang="en-US" lang="zh-CN" smtClean="0" sz="1600">
                <a:ln cmpd="sng" w="18415">
                  <a:noFill/>
                  <a:prstDash val="solid"/>
                </a:ln>
                <a:solidFill>
                  <a:schemeClr val="bg1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itchFamily="34" typeface="微软雅黑"/>
                <a:ea charset="-122" pitchFamily="34" typeface="微软雅黑"/>
              </a:rPr>
              <a:t>串联起各板块</a:t>
            </a:r>
          </a:p>
        </p:txBody>
      </p:sp>
      <p:cxnSp>
        <p:nvCxnSpPr>
          <p:cNvPr id="159" name="直接连接符 158"/>
          <p:cNvCxnSpPr/>
          <p:nvPr/>
        </p:nvCxnSpPr>
        <p:spPr>
          <a:xfrm flipH="1" flipV="1">
            <a:off x="7300714" y="1261027"/>
            <a:ext cx="367630" cy="448949"/>
          </a:xfrm>
          <a:prstGeom prst="line">
            <a:avLst/>
          </a:prstGeom>
          <a:ln w="38100">
            <a:solidFill>
              <a:srgbClr val="FFC000"/>
            </a:solidFill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直接连接符 159"/>
          <p:cNvCxnSpPr/>
          <p:nvPr/>
        </p:nvCxnSpPr>
        <p:spPr>
          <a:xfrm>
            <a:off x="1826297" y="3249087"/>
            <a:ext cx="1312187" cy="4816"/>
          </a:xfrm>
          <a:prstGeom prst="line">
            <a:avLst/>
          </a:prstGeom>
          <a:ln w="57150">
            <a:solidFill>
              <a:srgbClr val="00B0F0"/>
            </a:solidFill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直接连接符 160"/>
          <p:cNvCxnSpPr/>
          <p:nvPr/>
        </p:nvCxnSpPr>
        <p:spPr>
          <a:xfrm>
            <a:off x="3102480" y="2852546"/>
            <a:ext cx="1286060" cy="7885"/>
          </a:xfrm>
          <a:prstGeom prst="line">
            <a:avLst/>
          </a:prstGeom>
          <a:ln w="57150">
            <a:solidFill>
              <a:srgbClr val="00B0F0"/>
            </a:solidFill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直接连接符 161"/>
          <p:cNvCxnSpPr/>
          <p:nvPr/>
        </p:nvCxnSpPr>
        <p:spPr>
          <a:xfrm>
            <a:off x="4388540" y="2860431"/>
            <a:ext cx="773887" cy="0"/>
          </a:xfrm>
          <a:prstGeom prst="line">
            <a:avLst/>
          </a:prstGeom>
          <a:ln w="57150">
            <a:solidFill>
              <a:srgbClr val="00B0F0"/>
            </a:solidFill>
            <a:headEnd len="med" type="none" w="med"/>
            <a:tailEnd len="med" type="non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直接连接符 162"/>
          <p:cNvCxnSpPr/>
          <p:nvPr/>
        </p:nvCxnSpPr>
        <p:spPr>
          <a:xfrm>
            <a:off x="5165369" y="3506839"/>
            <a:ext cx="924335" cy="1"/>
          </a:xfrm>
          <a:prstGeom prst="line">
            <a:avLst/>
          </a:prstGeom>
          <a:ln w="57150">
            <a:solidFill>
              <a:srgbClr val="00B0F0"/>
            </a:solidFill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直接连接符 163"/>
          <p:cNvCxnSpPr/>
          <p:nvPr/>
        </p:nvCxnSpPr>
        <p:spPr>
          <a:xfrm flipH="1" flipV="1">
            <a:off x="6077058" y="3470860"/>
            <a:ext cx="0" cy="789120"/>
          </a:xfrm>
          <a:prstGeom prst="line">
            <a:avLst/>
          </a:prstGeom>
          <a:ln w="57150">
            <a:solidFill>
              <a:srgbClr val="00B0F0"/>
            </a:solidFill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直接连接符 164"/>
          <p:cNvCxnSpPr/>
          <p:nvPr/>
        </p:nvCxnSpPr>
        <p:spPr>
          <a:xfrm>
            <a:off x="5165369" y="4255269"/>
            <a:ext cx="924335" cy="1"/>
          </a:xfrm>
          <a:prstGeom prst="line">
            <a:avLst/>
          </a:prstGeom>
          <a:ln w="57150">
            <a:solidFill>
              <a:srgbClr val="00B0F0"/>
            </a:solidFill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直接连接符 165"/>
          <p:cNvCxnSpPr/>
          <p:nvPr/>
        </p:nvCxnSpPr>
        <p:spPr>
          <a:xfrm>
            <a:off x="4238092" y="4581085"/>
            <a:ext cx="924335" cy="1"/>
          </a:xfrm>
          <a:prstGeom prst="line">
            <a:avLst/>
          </a:prstGeom>
          <a:ln w="57150">
            <a:solidFill>
              <a:srgbClr val="00B0F0"/>
            </a:solidFill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直接连接符 166"/>
          <p:cNvCxnSpPr/>
          <p:nvPr/>
        </p:nvCxnSpPr>
        <p:spPr>
          <a:xfrm flipH="1" flipV="1">
            <a:off x="3126670" y="2860431"/>
            <a:ext cx="0" cy="393472"/>
          </a:xfrm>
          <a:prstGeom prst="line">
            <a:avLst/>
          </a:prstGeom>
          <a:ln w="57150">
            <a:solidFill>
              <a:srgbClr val="00B0F0"/>
            </a:solidFill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直接连接符 167"/>
          <p:cNvCxnSpPr/>
          <p:nvPr/>
        </p:nvCxnSpPr>
        <p:spPr>
          <a:xfrm flipH="1" flipV="1">
            <a:off x="5158547" y="2852547"/>
            <a:ext cx="0" cy="654293"/>
          </a:xfrm>
          <a:prstGeom prst="line">
            <a:avLst/>
          </a:prstGeom>
          <a:ln w="57150">
            <a:solidFill>
              <a:srgbClr val="00B0F0"/>
            </a:solidFill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直接连接符 168"/>
          <p:cNvCxnSpPr/>
          <p:nvPr/>
        </p:nvCxnSpPr>
        <p:spPr>
          <a:xfrm flipV="1">
            <a:off x="5158547" y="4255269"/>
            <a:ext cx="6822" cy="332705"/>
          </a:xfrm>
          <a:prstGeom prst="line">
            <a:avLst/>
          </a:prstGeom>
          <a:ln w="57150">
            <a:solidFill>
              <a:srgbClr val="00B0F0"/>
            </a:solidFill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直接连接符 169"/>
          <p:cNvCxnSpPr/>
          <p:nvPr/>
        </p:nvCxnSpPr>
        <p:spPr>
          <a:xfrm flipV="1">
            <a:off x="5158547" y="2427734"/>
            <a:ext cx="918511" cy="432992"/>
          </a:xfrm>
          <a:prstGeom prst="line">
            <a:avLst/>
          </a:prstGeom>
          <a:ln w="57150">
            <a:solidFill>
              <a:srgbClr val="00B0F0"/>
            </a:solidFill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直接连接符 170"/>
          <p:cNvCxnSpPr/>
          <p:nvPr/>
        </p:nvCxnSpPr>
        <p:spPr>
          <a:xfrm flipH="1" flipV="1">
            <a:off x="6077058" y="1765082"/>
            <a:ext cx="15696" cy="653462"/>
          </a:xfrm>
          <a:prstGeom prst="line">
            <a:avLst/>
          </a:prstGeom>
          <a:ln w="57150">
            <a:solidFill>
              <a:srgbClr val="00B0F0"/>
            </a:solidFill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直接连接符 171"/>
          <p:cNvCxnSpPr/>
          <p:nvPr/>
        </p:nvCxnSpPr>
        <p:spPr>
          <a:xfrm>
            <a:off x="5158547" y="1773441"/>
            <a:ext cx="934207" cy="0"/>
          </a:xfrm>
          <a:prstGeom prst="line">
            <a:avLst/>
          </a:prstGeom>
          <a:ln w="57150">
            <a:solidFill>
              <a:srgbClr val="00B0F0"/>
            </a:solidFill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直接连接符 172"/>
          <p:cNvCxnSpPr/>
          <p:nvPr/>
        </p:nvCxnSpPr>
        <p:spPr>
          <a:xfrm>
            <a:off x="5608492" y="2706628"/>
            <a:ext cx="1654133" cy="0"/>
          </a:xfrm>
          <a:prstGeom prst="line">
            <a:avLst/>
          </a:prstGeom>
          <a:ln w="38100">
            <a:solidFill>
              <a:srgbClr val="FFC000"/>
            </a:solidFill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直接连接符 173"/>
          <p:cNvCxnSpPr/>
          <p:nvPr/>
        </p:nvCxnSpPr>
        <p:spPr>
          <a:xfrm flipH="1" flipV="1">
            <a:off x="7262625" y="2706628"/>
            <a:ext cx="367630" cy="448949"/>
          </a:xfrm>
          <a:prstGeom prst="line">
            <a:avLst/>
          </a:prstGeom>
          <a:ln w="38100">
            <a:solidFill>
              <a:srgbClr val="FFC000"/>
            </a:solidFill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直接连接符 176"/>
          <p:cNvCxnSpPr/>
          <p:nvPr/>
        </p:nvCxnSpPr>
        <p:spPr>
          <a:xfrm>
            <a:off x="5508104" y="4948014"/>
            <a:ext cx="1152128" cy="0"/>
          </a:xfrm>
          <a:prstGeom prst="line">
            <a:avLst/>
          </a:prstGeom>
          <a:ln w="38100">
            <a:solidFill>
              <a:srgbClr val="FFC000"/>
            </a:solidFill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矩形 178"/>
          <p:cNvSpPr/>
          <p:nvPr/>
        </p:nvSpPr>
        <p:spPr>
          <a:xfrm>
            <a:off x="7164288" y="4155926"/>
            <a:ext cx="2664296" cy="579120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/>
          <a:p>
            <a:r>
              <a:rPr altLang="en-US" lang="zh-CN" smtClean="0" sz="1600">
                <a:ln cmpd="sng" w="18415">
                  <a:noFill/>
                  <a:prstDash val="solid"/>
                </a:ln>
                <a:solidFill>
                  <a:schemeClr val="bg1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itchFamily="34" typeface="微软雅黑"/>
                <a:ea charset="-122" pitchFamily="34" typeface="微软雅黑"/>
              </a:rPr>
              <a:t>将各块观点</a:t>
            </a:r>
          </a:p>
          <a:p>
            <a:r>
              <a:rPr altLang="en-US" lang="zh-CN" smtClean="0" sz="1600">
                <a:ln cmpd="sng" w="18415">
                  <a:noFill/>
                  <a:prstDash val="solid"/>
                </a:ln>
                <a:solidFill>
                  <a:schemeClr val="bg1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itchFamily="34" typeface="微软雅黑"/>
                <a:ea charset="-122" pitchFamily="34" typeface="微软雅黑"/>
              </a:rPr>
              <a:t>融入标题中</a:t>
            </a:r>
          </a:p>
        </p:txBody>
      </p:sp>
      <p:cxnSp>
        <p:nvCxnSpPr>
          <p:cNvPr id="180" name="直接连接符 179"/>
          <p:cNvCxnSpPr>
            <a:endCxn id="143" idx="0"/>
          </p:cNvCxnSpPr>
          <p:nvPr/>
        </p:nvCxnSpPr>
        <p:spPr>
          <a:xfrm flipH="1" flipV="1">
            <a:off x="5165369" y="4725892"/>
            <a:ext cx="346640" cy="215400"/>
          </a:xfrm>
          <a:prstGeom prst="line">
            <a:avLst/>
          </a:prstGeom>
          <a:ln w="38100">
            <a:solidFill>
              <a:srgbClr val="FFC000"/>
            </a:solidFill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直接连接符 180"/>
          <p:cNvCxnSpPr/>
          <p:nvPr/>
        </p:nvCxnSpPr>
        <p:spPr>
          <a:xfrm flipV="1">
            <a:off x="6660232" y="4604523"/>
            <a:ext cx="360040" cy="344734"/>
          </a:xfrm>
          <a:prstGeom prst="line">
            <a:avLst/>
          </a:prstGeom>
          <a:ln w="38100">
            <a:solidFill>
              <a:srgbClr val="FFC000"/>
            </a:solidFill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1295531951"/>
      </p:ext>
    </p:extLst>
  </p:cSld>
  <p:clrMapOvr>
    <a:masterClrMapping/>
  </p:clrMapOvr>
  <p:transition spd="slow">
    <p:push dir="u"/>
  </p:transition>
  <p:timing/>
</p:sld>
</file>

<file path=ppt/slides/slide3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-1035414" y="987574"/>
            <a:ext cx="11008014" cy="338437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348027" y="997734"/>
            <a:ext cx="9264533" cy="1844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b="1" lang="zh-CN" smtClean="0" sz="11500">
                <a:solidFill>
                  <a:schemeClr val="tx1">
                    <a:lumMod val="85000"/>
                    <a:lumOff val="15000"/>
                  </a:schemeClr>
                </a:solidFill>
                <a:latin charset="-122" pitchFamily="2" typeface="张海山草泥马体"/>
                <a:ea charset="-122" pitchFamily="2" typeface="张海山草泥马体"/>
              </a:rPr>
              <a:t>纯广告: 干货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12160" y="3651870"/>
            <a:ext cx="4608513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800">
                <a:solidFill>
                  <a:schemeClr val="tx1">
                    <a:lumMod val="85000"/>
                    <a:lumOff val="15000"/>
                  </a:schemeClr>
                </a:solidFill>
                <a:latin charset="-122" pitchFamily="2" typeface="张海山草泥马体"/>
                <a:ea charset="-122" pitchFamily="2" typeface="张海山草泥马体"/>
              </a:rPr>
              <a:t>光速滚粗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47664" y="2787774"/>
            <a:ext cx="8064896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4400">
                <a:solidFill>
                  <a:schemeClr val="tx1">
                    <a:lumMod val="85000"/>
                    <a:lumOff val="15000"/>
                  </a:schemeClr>
                </a:solidFill>
                <a:latin charset="-122" pitchFamily="2" typeface="张海山草泥马体"/>
                <a:ea charset="-122" pitchFamily="2" typeface="张海山草泥马体"/>
              </a:rPr>
              <a:t>不是说好没广告了吗？！！</a:t>
            </a:r>
          </a:p>
        </p:txBody>
      </p:sp>
      <p:sp>
        <p:nvSpPr>
          <p:cNvPr id="8" name="TextBox 7"/>
          <p:cNvSpPr txBox="1"/>
          <p:nvPr/>
        </p:nvSpPr>
        <p:spPr>
          <a:xfrm rot="21322112">
            <a:off x="912602" y="191670"/>
            <a:ext cx="5253306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3200">
                <a:solidFill>
                  <a:srgbClr val="FFC000"/>
                </a:solidFill>
                <a:latin charset="-122" pitchFamily="2" typeface="张海山草泥马体"/>
                <a:ea charset="-122" pitchFamily="2" typeface="张海山草泥马体"/>
              </a:rPr>
              <a:t>最最后一则小广告：No.3.1</a:t>
            </a:r>
          </a:p>
        </p:txBody>
      </p:sp>
    </p:spTree>
    <p:extLst>
      <p:ext uri="{BB962C8B-B14F-4D97-AF65-F5344CB8AC3E}">
        <p14:creationId val="3160083280"/>
      </p:ext>
    </p:extLst>
  </p:cSld>
  <p:clrMapOvr>
    <a:masterClrMapping/>
  </p:clrMapOvr>
  <p:transition spd="slow">
    <p:push dir="u"/>
  </p:transition>
  <p:timing/>
</p:sld>
</file>

<file path=ppt/slides/slide3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808428" y="3247528"/>
            <a:ext cx="3897308" cy="803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矩形 10"/>
          <p:cNvSpPr/>
          <p:nvPr/>
        </p:nvSpPr>
        <p:spPr>
          <a:xfrm>
            <a:off x="3131840" y="699542"/>
            <a:ext cx="7236296" cy="1463040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2000">
                <a:ln cmpd="sng" w="18415">
                  <a:noFill/>
                  <a:prstDash val="solid"/>
                </a:ln>
                <a:solidFill>
                  <a:schemeClr val="bg1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itchFamily="34" typeface="微软雅黑"/>
                <a:ea charset="-122" pitchFamily="34" typeface="微软雅黑"/>
              </a:rPr>
              <a:t>做PPT，就是先加法，后减法。先堆积素材，</a:t>
            </a:r>
          </a:p>
          <a:p>
            <a:pPr>
              <a:lnSpc>
                <a:spcPct val="150000"/>
              </a:lnSpc>
            </a:pPr>
            <a:r>
              <a:rPr altLang="en-US" lang="zh-CN" smtClean="0" sz="2000">
                <a:ln cmpd="sng" w="18415">
                  <a:noFill/>
                  <a:prstDash val="solid"/>
                </a:ln>
                <a:solidFill>
                  <a:schemeClr val="bg1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itchFamily="34" typeface="微软雅黑"/>
                <a:ea charset="-122" pitchFamily="34" typeface="微软雅黑"/>
              </a:rPr>
              <a:t>最后精简，调整</a:t>
            </a:r>
          </a:p>
          <a:p>
            <a:pPr>
              <a:lnSpc>
                <a:spcPct val="150000"/>
              </a:lnSpc>
            </a:pPr>
            <a:r>
              <a:rPr altLang="en-US" lang="zh-CN" smtClean="0" sz="2000">
                <a:ln cmpd="sng" w="18415">
                  <a:noFill/>
                  <a:prstDash val="solid"/>
                </a:ln>
                <a:solidFill>
                  <a:schemeClr val="bg1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itchFamily="34" typeface="微软雅黑"/>
                <a:ea charset="-122" pitchFamily="34" typeface="微软雅黑"/>
              </a:rPr>
              <a:t>                                      ——有品无赖在线</a:t>
            </a:r>
          </a:p>
        </p:txBody>
      </p:sp>
      <p:pic>
        <p:nvPicPr>
          <p:cNvPr descr="f:\基础软件\360浏~1\360se6\USERDA~1\Temp\1.jpg" id="1028" name="Picture 4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08038" y="483518"/>
            <a:ext cx="2249996" cy="2249996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矩形 12"/>
          <p:cNvSpPr/>
          <p:nvPr/>
        </p:nvSpPr>
        <p:spPr>
          <a:xfrm>
            <a:off x="539552" y="3219822"/>
            <a:ext cx="4792588" cy="822960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/>
          <a:p>
            <a:r>
              <a:rPr altLang="en-US" lang="zh-CN" smtClean="0" sz="2400">
                <a:ln cmpd="sng" w="18415">
                  <a:noFill/>
                  <a:prstDash val="solid"/>
                </a:ln>
                <a:solidFill>
                  <a:srgbClr val="FFC000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itchFamily="34" typeface="微软雅黑"/>
                <a:ea charset="-122" pitchFamily="34" typeface="微软雅黑"/>
              </a:rPr>
              <a:t>前面的BBP表格思想就是如此。</a:t>
            </a:r>
          </a:p>
          <a:p>
            <a:r>
              <a:rPr altLang="en-US" lang="zh-CN" smtClean="0" sz="2400">
                <a:ln cmpd="sng" w="18415">
                  <a:noFill/>
                  <a:prstDash val="solid"/>
                </a:ln>
                <a:solidFill>
                  <a:srgbClr val="FFC000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itchFamily="34" typeface="微软雅黑"/>
                <a:ea charset="-122" pitchFamily="34" typeface="微软雅黑"/>
              </a:rPr>
              <a:t>英雄所见略同，还不关注？</a:t>
            </a:r>
          </a:p>
        </p:txBody>
      </p:sp>
    </p:spTree>
    <p:extLst>
      <p:ext uri="{BB962C8B-B14F-4D97-AF65-F5344CB8AC3E}">
        <p14:creationId val="591156674"/>
      </p:ext>
    </p:extLst>
  </p:cSld>
  <p:clrMapOvr>
    <a:masterClrMapping/>
  </p:clrMapOvr>
  <p:transition spd="slow">
    <p:push dir="u"/>
  </p:transition>
  <p:timing/>
</p:sld>
</file>

<file path=ppt/slides/slide3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6" name="矩形 65"/>
          <p:cNvSpPr/>
          <p:nvPr/>
        </p:nvSpPr>
        <p:spPr>
          <a:xfrm>
            <a:off x="0" y="351073"/>
            <a:ext cx="9144000" cy="48091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7" name="梯形 66"/>
          <p:cNvSpPr/>
          <p:nvPr/>
        </p:nvSpPr>
        <p:spPr>
          <a:xfrm rot="16200000">
            <a:off x="566681" y="439001"/>
            <a:ext cx="792088" cy="305060"/>
          </a:xfrm>
          <a:prstGeom prst="trapezoid">
            <a:avLst>
              <a:gd fmla="val 48975" name="adj"/>
            </a:avLst>
          </a:prstGeom>
          <a:solidFill>
            <a:srgbClr val="D6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50"/>
          </a:p>
        </p:txBody>
      </p:sp>
      <p:sp>
        <p:nvSpPr>
          <p:cNvPr id="68" name="梯形 67"/>
          <p:cNvSpPr/>
          <p:nvPr/>
        </p:nvSpPr>
        <p:spPr>
          <a:xfrm rot="5400000">
            <a:off x="2112906" y="438999"/>
            <a:ext cx="792088" cy="305060"/>
          </a:xfrm>
          <a:prstGeom prst="trapezoid">
            <a:avLst>
              <a:gd fmla="val 50629" name="adj"/>
            </a:avLst>
          </a:prstGeom>
          <a:solidFill>
            <a:srgbClr val="D6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9" name="矩形 68"/>
          <p:cNvSpPr/>
          <p:nvPr/>
        </p:nvSpPr>
        <p:spPr>
          <a:xfrm>
            <a:off x="1115255" y="195487"/>
            <a:ext cx="1241165" cy="792087"/>
          </a:xfrm>
          <a:prstGeom prst="rect">
            <a:avLst/>
          </a:prstGeom>
          <a:solidFill>
            <a:srgbClr val="FFC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50"/>
          </a:p>
        </p:txBody>
      </p:sp>
      <p:sp>
        <p:nvSpPr>
          <p:cNvPr id="70" name="TextBox 69"/>
          <p:cNvSpPr txBox="1"/>
          <p:nvPr/>
        </p:nvSpPr>
        <p:spPr>
          <a:xfrm>
            <a:off x="1115616" y="195486"/>
            <a:ext cx="1421365" cy="1188720"/>
          </a:xfrm>
          <a:prstGeom prst="rect">
            <a:avLst/>
          </a:prstGeom>
          <a:noFill/>
          <a:ln>
            <a:noFill/>
          </a:ln>
        </p:spPr>
        <p:txBody>
          <a:bodyPr rtlCol="0" wrap="square">
            <a:spAutoFit/>
          </a:bodyPr>
          <a:lstStyle/>
          <a:p>
            <a:r>
              <a:rPr altLang="en-US" b="1" lang="zh-CN" smtClean="0" spc="-180" sz="36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r="13500000" dist="50800">
                    <a:prstClr val="black">
                      <a:alpha val="50000"/>
                    </a:prstClr>
                  </a:innerShdw>
                </a:effectLst>
                <a:latin charset="-122" pitchFamily="2" typeface="方正舒体"/>
                <a:ea charset="-122" pitchFamily="2" typeface="方正舒体"/>
                <a:cs charset="-122" pitchFamily="2" typeface="hakuyocaoshu7000"/>
              </a:rPr>
              <a:t>招  式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3078627" y="269235"/>
            <a:ext cx="4589717" cy="579120"/>
          </a:xfrm>
          <a:prstGeom prst="rect">
            <a:avLst/>
          </a:prstGeom>
          <a:noFill/>
          <a:ln>
            <a:noFill/>
          </a:ln>
        </p:spPr>
        <p:txBody>
          <a:bodyPr rtlCol="0" wrap="square">
            <a:spAutoFit/>
          </a:bodyPr>
          <a:lstStyle/>
          <a:p>
            <a:r>
              <a:rPr altLang="en-US" b="1" lang="zh-CN" smtClean="0" spc="-180" sz="32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r="13500000" dist="50800">
                    <a:prstClr val="black">
                      <a:alpha val="50000"/>
                    </a:prstClr>
                  </a:innerShdw>
                </a:effectLst>
                <a:latin charset="-122" pitchFamily="2" typeface="方正舒体"/>
                <a:ea charset="-122" pitchFamily="2" typeface="方正舒体"/>
                <a:cs charset="-122" pitchFamily="2" typeface="hakuyocaoshu7000"/>
              </a:rPr>
              <a:t>第二式：规划剩余幻灯片</a:t>
            </a:r>
          </a:p>
        </p:txBody>
      </p:sp>
      <p:sp>
        <p:nvSpPr>
          <p:cNvPr id="72" name="矩形 71"/>
          <p:cNvSpPr/>
          <p:nvPr/>
        </p:nvSpPr>
        <p:spPr>
          <a:xfrm>
            <a:off x="539552" y="1256442"/>
            <a:ext cx="3672408" cy="518160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/>
          <a:p>
            <a:r>
              <a:rPr altLang="en-US" lang="zh-CN" smtClean="0" sz="2800">
                <a:ln cmpd="sng" w="18415">
                  <a:noFill/>
                  <a:prstDash val="solid"/>
                </a:ln>
                <a:solidFill>
                  <a:srgbClr val="FFC000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itchFamily="65" typeface="方正超粗黑简体"/>
                <a:ea charset="-122" pitchFamily="65" typeface="方正超粗黑简体"/>
              </a:rPr>
              <a:t>以秋叶大叔广告为例：</a:t>
            </a:r>
          </a:p>
        </p:txBody>
      </p:sp>
      <p:sp>
        <p:nvSpPr>
          <p:cNvPr id="74" name="矩形 73"/>
          <p:cNvSpPr/>
          <p:nvPr/>
        </p:nvSpPr>
        <p:spPr>
          <a:xfrm>
            <a:off x="323528" y="1851670"/>
            <a:ext cx="3024336" cy="2834640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/>
          <a:p>
            <a:r>
              <a:rPr altLang="en-US" lang="zh-CN" smtClean="0" sz="2000">
                <a:ln cmpd="sng" w="18415">
                  <a:noFill/>
                  <a:prstDash val="solid"/>
                </a:ln>
                <a:solidFill>
                  <a:schemeClr val="bg1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itchFamily="34" typeface="微软雅黑"/>
                <a:ea charset="-122" pitchFamily="34" typeface="微软雅黑"/>
              </a:rPr>
              <a:t>观众关注什么（要点）</a:t>
            </a:r>
          </a:p>
          <a:p>
            <a:r>
              <a:rPr altLang="en-US" lang="zh-CN" smtClean="0" sz="2000">
                <a:ln cmpd="sng" w="18415">
                  <a:noFill/>
                  <a:prstDash val="solid"/>
                </a:ln>
                <a:solidFill>
                  <a:schemeClr val="bg1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itchFamily="34" typeface="微软雅黑"/>
                <a:ea charset="-122" pitchFamily="34" typeface="微软雅黑"/>
              </a:rPr>
              <a:t>1.课程好不好</a:t>
            </a:r>
          </a:p>
          <a:p>
            <a:r>
              <a:rPr altLang="en-US" lang="zh-CN" smtClean="0" sz="2000">
                <a:ln cmpd="sng" w="18415">
                  <a:noFill/>
                  <a:prstDash val="solid"/>
                </a:ln>
                <a:solidFill>
                  <a:schemeClr val="bg1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itchFamily="34" typeface="微软雅黑"/>
                <a:ea charset="-122" pitchFamily="34" typeface="微软雅黑"/>
              </a:rPr>
              <a:t>2.难度大不大</a:t>
            </a:r>
          </a:p>
          <a:p>
            <a:r>
              <a:rPr altLang="en-US" lang="zh-CN" smtClean="0" sz="2000">
                <a:ln cmpd="sng" w="18415">
                  <a:noFill/>
                  <a:prstDash val="solid"/>
                </a:ln>
                <a:solidFill>
                  <a:schemeClr val="bg1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itchFamily="34" typeface="微软雅黑"/>
                <a:ea charset="-122" pitchFamily="34" typeface="微软雅黑"/>
              </a:rPr>
              <a:t>3.是否适合我</a:t>
            </a:r>
          </a:p>
          <a:p>
            <a:r>
              <a:rPr altLang="en-US" lang="zh-CN" smtClean="0" sz="2000">
                <a:ln cmpd="sng" w="18415">
                  <a:noFill/>
                  <a:prstDash val="solid"/>
                </a:ln>
                <a:solidFill>
                  <a:schemeClr val="bg1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itchFamily="34" typeface="微软雅黑"/>
                <a:ea charset="-122" pitchFamily="34" typeface="微软雅黑"/>
              </a:rPr>
              <a:t>4.能进步多少</a:t>
            </a:r>
          </a:p>
          <a:p>
            <a:r>
              <a:rPr altLang="en-US" lang="zh-CN" smtClean="0" sz="2000">
                <a:ln cmpd="sng" w="18415">
                  <a:noFill/>
                  <a:prstDash val="solid"/>
                </a:ln>
                <a:solidFill>
                  <a:schemeClr val="bg1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itchFamily="34" typeface="微软雅黑"/>
                <a:ea charset="-122" pitchFamily="34" typeface="微软雅黑"/>
              </a:rPr>
              <a:t>5.学费交多少</a:t>
            </a:r>
          </a:p>
          <a:p>
            <a:r>
              <a:rPr altLang="en-US" lang="zh-CN" smtClean="0" sz="2000">
                <a:ln cmpd="sng" w="18415">
                  <a:noFill/>
                  <a:prstDash val="solid"/>
                </a:ln>
                <a:solidFill>
                  <a:schemeClr val="bg1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itchFamily="34" typeface="微软雅黑"/>
                <a:ea charset="-122" pitchFamily="34" typeface="微软雅黑"/>
              </a:rPr>
              <a:t>6.福利有哪些</a:t>
            </a:r>
          </a:p>
          <a:p>
            <a:r>
              <a:rPr altLang="en-US" lang="zh-CN" smtClean="0" sz="2000">
                <a:ln cmpd="sng" w="18415">
                  <a:noFill/>
                  <a:prstDash val="solid"/>
                </a:ln>
                <a:solidFill>
                  <a:schemeClr val="bg1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itchFamily="34" typeface="微软雅黑"/>
                <a:ea charset="-122" pitchFamily="34" typeface="微软雅黑"/>
              </a:rPr>
              <a:t>7.有没有妹子</a:t>
            </a:r>
          </a:p>
          <a:p>
            <a:r>
              <a:rPr altLang="en-US" lang="zh-CN" smtClean="0" sz="2000">
                <a:ln cmpd="sng" w="18415">
                  <a:noFill/>
                  <a:prstDash val="solid"/>
                </a:ln>
                <a:solidFill>
                  <a:schemeClr val="bg1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itchFamily="34" typeface="微软雅黑"/>
                <a:ea charset="-122" pitchFamily="34" typeface="微软雅黑"/>
              </a:rPr>
              <a:t>8 …………….</a:t>
            </a:r>
          </a:p>
        </p:txBody>
      </p:sp>
      <p:sp>
        <p:nvSpPr>
          <p:cNvPr id="75" name="矩形 74"/>
          <p:cNvSpPr/>
          <p:nvPr/>
        </p:nvSpPr>
        <p:spPr>
          <a:xfrm>
            <a:off x="3347864" y="1851670"/>
            <a:ext cx="3024336" cy="1920240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/>
          <a:p>
            <a:r>
              <a:rPr altLang="en-US" lang="zh-CN" sz="2000">
                <a:ln cmpd="sng" w="18415">
                  <a:noFill/>
                  <a:prstDash val="solid"/>
                </a:ln>
                <a:solidFill>
                  <a:schemeClr val="bg1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itchFamily="34" typeface="微软雅黑"/>
                <a:ea charset="-122" pitchFamily="34" typeface="微软雅黑"/>
              </a:rPr>
              <a:t>哪些比较重要（优先级）</a:t>
            </a:r>
          </a:p>
          <a:p>
            <a:r>
              <a:rPr altLang="en-US" lang="zh-CN" sz="2000">
                <a:ln cmpd="sng" w="18415">
                  <a:noFill/>
                  <a:prstDash val="solid"/>
                </a:ln>
                <a:solidFill>
                  <a:schemeClr val="bg1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itchFamily="34" typeface="微软雅黑"/>
                <a:ea charset="-122" pitchFamily="34" typeface="微软雅黑"/>
              </a:rPr>
              <a:t>1.有没有福利</a:t>
            </a:r>
          </a:p>
          <a:p>
            <a:r>
              <a:rPr altLang="en-US" lang="zh-CN" sz="2000">
                <a:ln cmpd="sng" w="18415">
                  <a:noFill/>
                  <a:prstDash val="solid"/>
                </a:ln>
                <a:solidFill>
                  <a:schemeClr val="bg1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itchFamily="34" typeface="微软雅黑"/>
                <a:ea charset="-122" pitchFamily="34" typeface="微软雅黑"/>
              </a:rPr>
              <a:t>2.观众的反响</a:t>
            </a:r>
          </a:p>
          <a:p>
            <a:r>
              <a:rPr altLang="en-US" lang="zh-CN" sz="2000">
                <a:ln cmpd="sng" w="18415">
                  <a:noFill/>
                  <a:prstDash val="solid"/>
                </a:ln>
                <a:solidFill>
                  <a:schemeClr val="bg1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itchFamily="34" typeface="微软雅黑"/>
                <a:ea charset="-122" pitchFamily="34" typeface="微软雅黑"/>
              </a:rPr>
              <a:t>3.是否适合我</a:t>
            </a:r>
          </a:p>
          <a:p>
            <a:r>
              <a:rPr altLang="en-US" lang="zh-CN" sz="2000">
                <a:ln cmpd="sng" w="18415">
                  <a:noFill/>
                  <a:prstDash val="solid"/>
                </a:ln>
                <a:solidFill>
                  <a:schemeClr val="bg1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itchFamily="34" typeface="微软雅黑"/>
                <a:ea charset="-122" pitchFamily="34" typeface="微软雅黑"/>
              </a:rPr>
              <a:t>4.学员的进步</a:t>
            </a:r>
          </a:p>
          <a:p>
            <a:r>
              <a:rPr altLang="en-US" lang="zh-CN" sz="2000">
                <a:ln cmpd="sng" w="18415">
                  <a:noFill/>
                  <a:prstDash val="solid"/>
                </a:ln>
                <a:solidFill>
                  <a:schemeClr val="bg1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itchFamily="34" typeface="微软雅黑"/>
                <a:ea charset="-122" pitchFamily="34" typeface="微软雅黑"/>
              </a:rPr>
              <a:t>5. 学费~学费</a:t>
            </a:r>
          </a:p>
        </p:txBody>
      </p:sp>
      <p:sp>
        <p:nvSpPr>
          <p:cNvPr id="76" name="矩形 75"/>
          <p:cNvSpPr/>
          <p:nvPr/>
        </p:nvSpPr>
        <p:spPr>
          <a:xfrm>
            <a:off x="6660231" y="1851670"/>
            <a:ext cx="3024336" cy="1615440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/>
          <a:p>
            <a:r>
              <a:rPr altLang="en-US" lang="zh-CN" sz="2000">
                <a:ln cmpd="sng" w="18415">
                  <a:noFill/>
                  <a:prstDash val="solid"/>
                </a:ln>
                <a:solidFill>
                  <a:schemeClr val="bg1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itchFamily="34" typeface="微软雅黑"/>
                <a:ea charset="-122" pitchFamily="34" typeface="微软雅黑"/>
              </a:rPr>
              <a:t>排次序（逻辑连接）</a:t>
            </a:r>
          </a:p>
          <a:p>
            <a:r>
              <a:rPr altLang="en-US" lang="zh-CN" sz="2000">
                <a:ln cmpd="sng" w="18415">
                  <a:noFill/>
                  <a:prstDash val="solid"/>
                </a:ln>
                <a:solidFill>
                  <a:schemeClr val="bg1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itchFamily="34" typeface="微软雅黑"/>
                <a:ea charset="-122" pitchFamily="34" typeface="微软雅黑"/>
              </a:rPr>
              <a:t>1.观众的反响</a:t>
            </a:r>
          </a:p>
          <a:p>
            <a:r>
              <a:rPr altLang="en-US" lang="zh-CN" sz="2000">
                <a:ln cmpd="sng" w="18415">
                  <a:noFill/>
                  <a:prstDash val="solid"/>
                </a:ln>
                <a:solidFill>
                  <a:schemeClr val="bg1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itchFamily="34" typeface="微软雅黑"/>
                <a:ea charset="-122" pitchFamily="34" typeface="微软雅黑"/>
              </a:rPr>
              <a:t>2.学员的进步</a:t>
            </a:r>
          </a:p>
          <a:p>
            <a:r>
              <a:rPr altLang="en-US" lang="zh-CN" sz="2000">
                <a:ln cmpd="sng" w="18415">
                  <a:noFill/>
                  <a:prstDash val="solid"/>
                </a:ln>
                <a:solidFill>
                  <a:schemeClr val="bg1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itchFamily="34" typeface="微软雅黑"/>
                <a:ea charset="-122" pitchFamily="34" typeface="微软雅黑"/>
              </a:rPr>
              <a:t>3.能够适合我</a:t>
            </a:r>
          </a:p>
          <a:p>
            <a:r>
              <a:rPr altLang="en-US" lang="zh-CN" sz="2000">
                <a:ln cmpd="sng" w="18415">
                  <a:noFill/>
                  <a:prstDash val="solid"/>
                </a:ln>
                <a:solidFill>
                  <a:schemeClr val="bg1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itchFamily="34" typeface="微软雅黑"/>
                <a:ea charset="-122" pitchFamily="34" typeface="微软雅黑"/>
              </a:rPr>
              <a:t>4.福利+学费</a:t>
            </a:r>
          </a:p>
        </p:txBody>
      </p:sp>
      <p:sp>
        <p:nvSpPr>
          <p:cNvPr id="77" name="矩形 76"/>
          <p:cNvSpPr/>
          <p:nvPr/>
        </p:nvSpPr>
        <p:spPr>
          <a:xfrm>
            <a:off x="3059832" y="1848937"/>
            <a:ext cx="129952" cy="286505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8" name="矩形 77"/>
          <p:cNvSpPr/>
          <p:nvPr/>
        </p:nvSpPr>
        <p:spPr>
          <a:xfrm>
            <a:off x="6314256" y="1856534"/>
            <a:ext cx="129952" cy="286505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31124480"/>
      </p:ext>
    </p:extLst>
  </p:cSld>
  <p:clrMapOvr>
    <a:masterClrMapping/>
  </p:clrMapOvr>
  <p:transition spd="slow">
    <p:push dir="u"/>
  </p:transition>
  <p:timing/>
</p:sld>
</file>

<file path=ppt/slides/slide3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074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51520" y="1203598"/>
            <a:ext cx="2088232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555776" y="1205303"/>
            <a:ext cx="2016224" cy="2662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716016" y="1209535"/>
            <a:ext cx="2016224" cy="2654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876256" y="1205303"/>
            <a:ext cx="2016224" cy="2650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323528" y="4083918"/>
            <a:ext cx="9073008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z="2000">
                <a:ln cmpd="sng" w="18415">
                  <a:noFill/>
                  <a:prstDash val="solid"/>
                </a:ln>
                <a:solidFill>
                  <a:srgbClr val="FFC000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itchFamily="34" typeface="微软雅黑"/>
                <a:ea charset="-122" pitchFamily="34" typeface="微软雅黑"/>
              </a:rPr>
              <a:t>1.观众的反响          2.学员的进步           3.能够适合我           4.福利+学费</a:t>
            </a:r>
          </a:p>
        </p:txBody>
      </p:sp>
      <p:sp>
        <p:nvSpPr>
          <p:cNvPr id="9" name="矩形 8"/>
          <p:cNvSpPr/>
          <p:nvPr/>
        </p:nvSpPr>
        <p:spPr>
          <a:xfrm>
            <a:off x="0" y="351073"/>
            <a:ext cx="9144000" cy="48091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梯形 9"/>
          <p:cNvSpPr/>
          <p:nvPr/>
        </p:nvSpPr>
        <p:spPr>
          <a:xfrm rot="16200000">
            <a:off x="566681" y="439001"/>
            <a:ext cx="792088" cy="305060"/>
          </a:xfrm>
          <a:prstGeom prst="trapezoid">
            <a:avLst>
              <a:gd fmla="val 48975" name="adj"/>
            </a:avLst>
          </a:prstGeom>
          <a:solidFill>
            <a:srgbClr val="D6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50"/>
          </a:p>
        </p:txBody>
      </p:sp>
      <p:sp>
        <p:nvSpPr>
          <p:cNvPr id="11" name="梯形 10"/>
          <p:cNvSpPr/>
          <p:nvPr/>
        </p:nvSpPr>
        <p:spPr>
          <a:xfrm rot="5400000">
            <a:off x="2112906" y="438999"/>
            <a:ext cx="792088" cy="305060"/>
          </a:xfrm>
          <a:prstGeom prst="trapezoid">
            <a:avLst>
              <a:gd fmla="val 50629" name="adj"/>
            </a:avLst>
          </a:prstGeom>
          <a:solidFill>
            <a:srgbClr val="D6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矩形 11"/>
          <p:cNvSpPr/>
          <p:nvPr/>
        </p:nvSpPr>
        <p:spPr>
          <a:xfrm>
            <a:off x="1115255" y="195487"/>
            <a:ext cx="1241165" cy="792087"/>
          </a:xfrm>
          <a:prstGeom prst="rect">
            <a:avLst/>
          </a:prstGeom>
          <a:solidFill>
            <a:srgbClr val="FFC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50"/>
          </a:p>
        </p:txBody>
      </p:sp>
      <p:sp>
        <p:nvSpPr>
          <p:cNvPr id="13" name="TextBox 12"/>
          <p:cNvSpPr txBox="1"/>
          <p:nvPr/>
        </p:nvSpPr>
        <p:spPr>
          <a:xfrm>
            <a:off x="1115616" y="195486"/>
            <a:ext cx="1421365" cy="1188720"/>
          </a:xfrm>
          <a:prstGeom prst="rect">
            <a:avLst/>
          </a:prstGeom>
          <a:noFill/>
          <a:ln>
            <a:noFill/>
          </a:ln>
        </p:spPr>
        <p:txBody>
          <a:bodyPr rtlCol="0" wrap="square">
            <a:spAutoFit/>
          </a:bodyPr>
          <a:lstStyle/>
          <a:p>
            <a:r>
              <a:rPr altLang="en-US" b="1" lang="zh-CN" smtClean="0" spc="-180" sz="36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r="13500000" dist="50800">
                    <a:prstClr val="black">
                      <a:alpha val="50000"/>
                    </a:prstClr>
                  </a:innerShdw>
                </a:effectLst>
                <a:latin charset="-122" pitchFamily="2" typeface="方正舒体"/>
                <a:ea charset="-122" pitchFamily="2" typeface="方正舒体"/>
                <a:cs charset="-122" pitchFamily="2" typeface="hakuyocaoshu7000"/>
              </a:rPr>
              <a:t>招  式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78627" y="269235"/>
            <a:ext cx="4589717" cy="579120"/>
          </a:xfrm>
          <a:prstGeom prst="rect">
            <a:avLst/>
          </a:prstGeom>
          <a:noFill/>
          <a:ln>
            <a:noFill/>
          </a:ln>
        </p:spPr>
        <p:txBody>
          <a:bodyPr rtlCol="0" wrap="square">
            <a:spAutoFit/>
          </a:bodyPr>
          <a:lstStyle/>
          <a:p>
            <a:r>
              <a:rPr altLang="en-US" b="1" lang="zh-CN" smtClean="0" spc="-180" sz="32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r="13500000" dist="50800">
                    <a:prstClr val="black">
                      <a:alpha val="50000"/>
                    </a:prstClr>
                  </a:innerShdw>
                </a:effectLst>
                <a:latin charset="-122" pitchFamily="2" typeface="方正舒体"/>
                <a:ea charset="-122" pitchFamily="2" typeface="方正舒体"/>
                <a:cs charset="-122" pitchFamily="2" typeface="hakuyocaoshu7000"/>
              </a:rPr>
              <a:t>第二式：规划剩余幻灯片</a:t>
            </a:r>
          </a:p>
        </p:txBody>
      </p:sp>
      <p:sp>
        <p:nvSpPr>
          <p:cNvPr id="5" name="五边形 4"/>
          <p:cNvSpPr/>
          <p:nvPr/>
        </p:nvSpPr>
        <p:spPr>
          <a:xfrm>
            <a:off x="251520" y="4533910"/>
            <a:ext cx="8640960" cy="175954"/>
          </a:xfrm>
          <a:prstGeom prst="homePlate">
            <a:avLst>
              <a:gd fmla="val 64436" name="adj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4196336348"/>
      </p:ext>
    </p:extLst>
  </p:cSld>
  <p:clrMapOvr>
    <a:masterClrMapping/>
  </p:clrMapOvr>
  <p:transition spd="slow">
    <p:push dir="u"/>
  </p:transition>
  <p:timing/>
</p:sld>
</file>

<file path=ppt/slides/slide3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098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92373" l="9428" r="89899" t="9746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7509" l="24914" r="29744" t="16503"/>
          <a:stretch>
            <a:fillRect/>
          </a:stretch>
        </p:blipFill>
        <p:spPr bwMode="auto">
          <a:xfrm>
            <a:off x="395536" y="1920497"/>
            <a:ext cx="2448272" cy="3260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任意多边形 4"/>
          <p:cNvSpPr/>
          <p:nvPr/>
        </p:nvSpPr>
        <p:spPr>
          <a:xfrm flipH="1" rot="9509245">
            <a:off x="2874278" y="1133395"/>
            <a:ext cx="6088520" cy="1963221"/>
          </a:xfrm>
          <a:custGeom>
            <a:gdLst>
              <a:gd fmla="*/ 265246 w 6596245" name="connsiteX0"/>
              <a:gd fmla="*/ 1291328 h 1982363" name="connsiteY0"/>
              <a:gd fmla="*/ 5451500 w 6596245" name="connsiteX1"/>
              <a:gd fmla="*/ 0 h 1982363" name="connsiteY1"/>
              <a:gd fmla="*/ 6596245 w 6596245" name="connsiteX2"/>
              <a:gd fmla="*/ 1675236 h 1982363" name="connsiteY2"/>
              <a:gd fmla="*/ 6016892 w 6596245" name="connsiteX3"/>
              <a:gd fmla="*/ 1954442 h 1982363" name="connsiteY3"/>
              <a:gd fmla="*/ 1165686 w 6596245" name="connsiteX4"/>
              <a:gd fmla="*/ 1982363 h 1982363" name="connsiteY4"/>
              <a:gd fmla="*/ 0 w 6596245" name="connsiteX5"/>
              <a:gd fmla="*/ 1772958 h 1982363" name="connsiteY5"/>
              <a:gd fmla="*/ 265246 w 6596245" name="connsiteX6"/>
              <a:gd fmla="*/ 1291328 h 1982363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1982363" w="6596245">
                <a:moveTo>
                  <a:pt x="265246" y="1291328"/>
                </a:moveTo>
                <a:lnTo>
                  <a:pt x="5451500" y="0"/>
                </a:lnTo>
                <a:lnTo>
                  <a:pt x="6596245" y="1675236"/>
                </a:lnTo>
                <a:lnTo>
                  <a:pt x="6016892" y="1954442"/>
                </a:lnTo>
                <a:lnTo>
                  <a:pt x="1165686" y="1982363"/>
                </a:lnTo>
                <a:lnTo>
                  <a:pt x="0" y="1772958"/>
                </a:lnTo>
                <a:lnTo>
                  <a:pt x="265246" y="1291328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任意多边形 5"/>
          <p:cNvSpPr/>
          <p:nvPr/>
        </p:nvSpPr>
        <p:spPr>
          <a:xfrm rot="9190965">
            <a:off x="2459224" y="1139654"/>
            <a:ext cx="2000680" cy="570640"/>
          </a:xfrm>
          <a:custGeom>
            <a:gdLst>
              <a:gd fmla="*/ 75627 w 2000680" name="connsiteX0"/>
              <a:gd fmla="*/ 233756 h 570640" name="connsiteY0"/>
              <a:gd fmla="*/ 1718797 w 2000680" name="connsiteX1"/>
              <a:gd fmla="*/ 0 h 570640" name="connsiteY1"/>
              <a:gd fmla="*/ 2000680 w 2000680" name="connsiteX2"/>
              <a:gd fmla="*/ 103128 h 570640" name="connsiteY2"/>
              <a:gd fmla="*/ 0 w 2000680" name="connsiteX3"/>
              <a:gd fmla="*/ 570640 h 570640" name="connsiteY3"/>
              <a:gd fmla="*/ 75627 w 2000680" name="connsiteX4"/>
              <a:gd fmla="*/ 233756 h 57064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570640" w="2000680">
                <a:moveTo>
                  <a:pt x="75627" y="233756"/>
                </a:moveTo>
                <a:lnTo>
                  <a:pt x="1718797" y="0"/>
                </a:lnTo>
                <a:lnTo>
                  <a:pt x="2000680" y="103128"/>
                </a:lnTo>
                <a:lnTo>
                  <a:pt x="0" y="570640"/>
                </a:lnTo>
                <a:lnTo>
                  <a:pt x="75627" y="233756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任意多边形 6"/>
          <p:cNvSpPr/>
          <p:nvPr/>
        </p:nvSpPr>
        <p:spPr>
          <a:xfrm flipV="1" rot="10421192">
            <a:off x="3475958" y="3016642"/>
            <a:ext cx="1564434" cy="384451"/>
          </a:xfrm>
          <a:custGeom>
            <a:gdLst>
              <a:gd fmla="*/ 75627 w 2000680" name="connsiteX0"/>
              <a:gd fmla="*/ 233756 h 570640" name="connsiteY0"/>
              <a:gd fmla="*/ 1718797 w 2000680" name="connsiteX1"/>
              <a:gd fmla="*/ 0 h 570640" name="connsiteY1"/>
              <a:gd fmla="*/ 2000680 w 2000680" name="connsiteX2"/>
              <a:gd fmla="*/ 103128 h 570640" name="connsiteY2"/>
              <a:gd fmla="*/ 0 w 2000680" name="connsiteX3"/>
              <a:gd fmla="*/ 570640 h 570640" name="connsiteY3"/>
              <a:gd fmla="*/ 75627 w 2000680" name="connsiteX4"/>
              <a:gd fmla="*/ 233756 h 57064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570640" w="2000680">
                <a:moveTo>
                  <a:pt x="75627" y="233756"/>
                </a:moveTo>
                <a:lnTo>
                  <a:pt x="1718797" y="0"/>
                </a:lnTo>
                <a:lnTo>
                  <a:pt x="2000680" y="103128"/>
                </a:lnTo>
                <a:lnTo>
                  <a:pt x="0" y="570640"/>
                </a:lnTo>
                <a:lnTo>
                  <a:pt x="75627" y="233756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矩形 7"/>
          <p:cNvSpPr/>
          <p:nvPr/>
        </p:nvSpPr>
        <p:spPr>
          <a:xfrm rot="20895772">
            <a:off x="3179039" y="1088679"/>
            <a:ext cx="5864239" cy="1066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b="1" lang="zh-CN" smtClean="0" sz="32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r="13500000" dist="50800">
                    <a:prstClr val="black">
                      <a:alpha val="50000"/>
                    </a:prstClr>
                  </a:innerShdw>
                </a:effectLst>
                <a:latin charset="-122" pitchFamily="2" typeface="张海山草泥马体"/>
                <a:ea charset="-122" pitchFamily="2" typeface="张海山草泥马体"/>
              </a:rPr>
              <a:t>                     大师啊</a:t>
            </a:r>
          </a:p>
          <a:p>
            <a:r>
              <a:rPr altLang="en-US" b="1" lang="zh-CN" smtClean="0" sz="32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r="13500000" dist="50800">
                    <a:prstClr val="black">
                      <a:alpha val="50000"/>
                    </a:prstClr>
                  </a:innerShdw>
                </a:effectLst>
                <a:latin charset="-122" pitchFamily="2" typeface="张海山草泥马体"/>
                <a:ea charset="-122" pitchFamily="2" typeface="张海山草泥马体"/>
              </a:rPr>
              <a:t>都学招式了怎么还被打？</a:t>
            </a:r>
          </a:p>
        </p:txBody>
      </p:sp>
      <p:sp>
        <p:nvSpPr>
          <p:cNvPr id="9" name="任意多边形 8"/>
          <p:cNvSpPr/>
          <p:nvPr/>
        </p:nvSpPr>
        <p:spPr>
          <a:xfrm flipV="1" rot="10800000">
            <a:off x="3413237" y="3435846"/>
            <a:ext cx="782217" cy="384451"/>
          </a:xfrm>
          <a:custGeom>
            <a:gdLst>
              <a:gd fmla="*/ 75627 w 2000680" name="connsiteX0"/>
              <a:gd fmla="*/ 233756 h 570640" name="connsiteY0"/>
              <a:gd fmla="*/ 1718797 w 2000680" name="connsiteX1"/>
              <a:gd fmla="*/ 0 h 570640" name="connsiteY1"/>
              <a:gd fmla="*/ 2000680 w 2000680" name="connsiteX2"/>
              <a:gd fmla="*/ 103128 h 570640" name="connsiteY2"/>
              <a:gd fmla="*/ 0 w 2000680" name="connsiteX3"/>
              <a:gd fmla="*/ 570640 h 570640" name="connsiteY3"/>
              <a:gd fmla="*/ 75627 w 2000680" name="connsiteX4"/>
              <a:gd fmla="*/ 233756 h 57064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570640" w="2000680">
                <a:moveTo>
                  <a:pt x="75627" y="233756"/>
                </a:moveTo>
                <a:lnTo>
                  <a:pt x="1718797" y="0"/>
                </a:lnTo>
                <a:lnTo>
                  <a:pt x="2000680" y="103128"/>
                </a:lnTo>
                <a:lnTo>
                  <a:pt x="0" y="570640"/>
                </a:lnTo>
                <a:lnTo>
                  <a:pt x="75627" y="233756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矩形 9"/>
          <p:cNvSpPr/>
          <p:nvPr/>
        </p:nvSpPr>
        <p:spPr>
          <a:xfrm rot="20206540">
            <a:off x="1472686" y="3751514"/>
            <a:ext cx="11008014" cy="78613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矩形 10"/>
          <p:cNvSpPr/>
          <p:nvPr/>
        </p:nvSpPr>
        <p:spPr>
          <a:xfrm rot="20176572">
            <a:off x="5496654" y="3655675"/>
            <a:ext cx="3535680" cy="762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b="1" lang="zh-CN" smtClean="0" sz="44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r="13500000" dist="50800">
                    <a:prstClr val="black">
                      <a:alpha val="50000"/>
                    </a:prstClr>
                  </a:innerShdw>
                </a:effectLst>
                <a:latin charset="-122" pitchFamily="2" typeface="张海山草泥马体"/>
                <a:ea charset="-122" pitchFamily="2" typeface="张海山草泥马体"/>
              </a:rPr>
              <a:t>我有说下课么！</a:t>
            </a:r>
          </a:p>
        </p:txBody>
      </p:sp>
    </p:spTree>
    <p:extLst>
      <p:ext uri="{BB962C8B-B14F-4D97-AF65-F5344CB8AC3E}">
        <p14:creationId val="1483099506"/>
      </p:ext>
    </p:extLst>
  </p:cSld>
  <p:clrMapOvr>
    <a:masterClrMapping/>
  </p:clrMapOvr>
  <p:transition spd="slow">
    <p:push dir="u"/>
  </p:transition>
  <p:timing/>
</p:sld>
</file>

<file path=ppt/slides/slide3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0" y="351073"/>
            <a:ext cx="9144000" cy="48091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梯形 4"/>
          <p:cNvSpPr/>
          <p:nvPr/>
        </p:nvSpPr>
        <p:spPr>
          <a:xfrm rot="16200000">
            <a:off x="566681" y="439001"/>
            <a:ext cx="792088" cy="305060"/>
          </a:xfrm>
          <a:prstGeom prst="trapezoid">
            <a:avLst>
              <a:gd fmla="val 48975" name="adj"/>
            </a:avLst>
          </a:prstGeom>
          <a:solidFill>
            <a:srgbClr val="D6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50"/>
          </a:p>
        </p:txBody>
      </p:sp>
      <p:sp>
        <p:nvSpPr>
          <p:cNvPr id="6" name="梯形 5"/>
          <p:cNvSpPr/>
          <p:nvPr/>
        </p:nvSpPr>
        <p:spPr>
          <a:xfrm rot="5400000">
            <a:off x="2112906" y="438999"/>
            <a:ext cx="792088" cy="305060"/>
          </a:xfrm>
          <a:prstGeom prst="trapezoid">
            <a:avLst>
              <a:gd fmla="val 50629" name="adj"/>
            </a:avLst>
          </a:prstGeom>
          <a:solidFill>
            <a:srgbClr val="D6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矩形 7"/>
          <p:cNvSpPr/>
          <p:nvPr/>
        </p:nvSpPr>
        <p:spPr>
          <a:xfrm>
            <a:off x="1115255" y="195487"/>
            <a:ext cx="1241165" cy="792087"/>
          </a:xfrm>
          <a:prstGeom prst="rect">
            <a:avLst/>
          </a:prstGeom>
          <a:solidFill>
            <a:srgbClr val="FFC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50"/>
          </a:p>
        </p:txBody>
      </p:sp>
      <p:sp>
        <p:nvSpPr>
          <p:cNvPr id="7" name="TextBox 6"/>
          <p:cNvSpPr txBox="1"/>
          <p:nvPr/>
        </p:nvSpPr>
        <p:spPr>
          <a:xfrm>
            <a:off x="1115616" y="195486"/>
            <a:ext cx="1421365" cy="1188720"/>
          </a:xfrm>
          <a:prstGeom prst="rect">
            <a:avLst/>
          </a:prstGeom>
          <a:noFill/>
          <a:ln>
            <a:noFill/>
          </a:ln>
        </p:spPr>
        <p:txBody>
          <a:bodyPr rtlCol="0" wrap="square">
            <a:spAutoFit/>
          </a:bodyPr>
          <a:lstStyle/>
          <a:p>
            <a:r>
              <a:rPr altLang="en-US" b="1" lang="zh-CN" smtClean="0" spc="-180" sz="36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r="13500000" dist="50800">
                    <a:prstClr val="black">
                      <a:alpha val="50000"/>
                    </a:prstClr>
                  </a:innerShdw>
                </a:effectLst>
                <a:latin charset="-122" pitchFamily="2" typeface="方正舒体"/>
                <a:ea charset="-122" pitchFamily="2" typeface="方正舒体"/>
                <a:cs charset="-122" pitchFamily="2" typeface="hakuyocaoshu7000"/>
              </a:rPr>
              <a:t>心  法</a:t>
            </a:r>
          </a:p>
        </p:txBody>
      </p:sp>
      <p:sp>
        <p:nvSpPr>
          <p:cNvPr id="9" name="矩形 8"/>
          <p:cNvSpPr/>
          <p:nvPr/>
        </p:nvSpPr>
        <p:spPr>
          <a:xfrm>
            <a:off x="1043608" y="1491630"/>
            <a:ext cx="6768752" cy="518160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/>
          <a:p>
            <a:r>
              <a:rPr altLang="zh-CN" lang="en-US" smtClean="0" sz="2800">
                <a:ln cmpd="sng" w="18415">
                  <a:noFill/>
                  <a:prstDash val="solid"/>
                </a:ln>
                <a:solidFill>
                  <a:srgbClr val="FFC000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itchFamily="65" typeface="方正超粗黑简体"/>
                <a:ea charset="-122" pitchFamily="65" typeface="方正超粗黑简体"/>
              </a:rPr>
              <a:t>BBP：Beyond  Bullet Pionts </a:t>
            </a:r>
          </a:p>
        </p:txBody>
      </p:sp>
      <p:graphicFrame>
        <p:nvGraphicFramePr>
          <p:cNvPr id="3" name="图示 2"/>
          <p:cNvGraphicFramePr/>
          <p:nvPr>
            <p:extLst>
              <p:ext uri="{D42A27DB-BD31-4B8C-83A1-F6EECF244321}">
                <p14:modId val="3747891527"/>
              </p:ext>
            </p:extLst>
          </p:nvPr>
        </p:nvGraphicFramePr>
        <p:xfrm>
          <a:off x="1788368" y="1347614"/>
          <a:ext cx="6096000" cy="4064000"/>
        </p:xfrm>
        <a:graphic>
          <a:graphicData uri="http://schemas.openxmlformats.org/drawingml/2006/diagram">
            <dgm:relIds xmlns:dgm="http://schemas.openxmlformats.org/drawingml/2006/diagram" r:cs="rId6" r:dm="rId3" r:lo="rId4" r:qs="rId5"/>
          </a:graphicData>
        </a:graphic>
      </p:graphicFrame>
    </p:spTree>
    <p:extLst>
      <p:ext uri="{BB962C8B-B14F-4D97-AF65-F5344CB8AC3E}">
        <p14:creationId val="2805138269"/>
      </p:ext>
    </p:extLst>
  </p:cSld>
  <p:clrMapOvr>
    <a:masterClrMapping/>
  </p:clrMapOvr>
  <p:transition spd="slow">
    <p:push dir="u"/>
  </p:transition>
  <p:timing/>
</p:sld>
</file>

<file path=ppt/slides/slide3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0" y="1635647"/>
            <a:ext cx="9144000" cy="144015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矩形 4"/>
          <p:cNvSpPr/>
          <p:nvPr/>
        </p:nvSpPr>
        <p:spPr>
          <a:xfrm>
            <a:off x="1115255" y="1491631"/>
            <a:ext cx="936105" cy="172819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梯形 5"/>
          <p:cNvSpPr/>
          <p:nvPr/>
        </p:nvSpPr>
        <p:spPr>
          <a:xfrm rot="16200000">
            <a:off x="98628" y="2203198"/>
            <a:ext cx="1728194" cy="305060"/>
          </a:xfrm>
          <a:prstGeom prst="trapezoid">
            <a:avLst>
              <a:gd fmla="val 48975" name="adj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梯形 6"/>
          <p:cNvSpPr/>
          <p:nvPr/>
        </p:nvSpPr>
        <p:spPr>
          <a:xfrm rot="5400000">
            <a:off x="1339793" y="2203199"/>
            <a:ext cx="1728194" cy="305060"/>
          </a:xfrm>
          <a:prstGeom prst="trapezoid">
            <a:avLst>
              <a:gd fmla="val 50629" name="adj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TextBox 14"/>
          <p:cNvSpPr txBox="1"/>
          <p:nvPr/>
        </p:nvSpPr>
        <p:spPr>
          <a:xfrm>
            <a:off x="1115256" y="1393488"/>
            <a:ext cx="1296504" cy="1737360"/>
          </a:xfrm>
          <a:prstGeom prst="rect">
            <a:avLst/>
          </a:prstGeom>
          <a:noFill/>
          <a:ln>
            <a:noFill/>
          </a:ln>
        </p:spPr>
        <p:txBody>
          <a:bodyPr rtlCol="0" wrap="square">
            <a:spAutoFit/>
          </a:bodyPr>
          <a:lstStyle/>
          <a:p>
            <a:r>
              <a:rPr altLang="en-US" b="1" lang="zh-CN" smtClean="0" spc="-180" sz="54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r="13500000" dist="50800">
                    <a:prstClr val="black">
                      <a:alpha val="50000"/>
                    </a:prstClr>
                  </a:innerShdw>
                </a:effectLst>
                <a:latin charset="-122" pitchFamily="2" typeface="方正舒体"/>
                <a:ea charset="-122" pitchFamily="2" typeface="方正舒体"/>
                <a:cs charset="-122" pitchFamily="2" typeface="hakuyocaoshu7000"/>
              </a:rPr>
              <a:t>心法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11760" y="1935872"/>
            <a:ext cx="7128792" cy="701040"/>
          </a:xfrm>
          <a:prstGeom prst="rect">
            <a:avLst/>
          </a:prstGeom>
          <a:noFill/>
          <a:ln>
            <a:noFill/>
          </a:ln>
        </p:spPr>
        <p:txBody>
          <a:bodyPr rtlCol="0" wrap="square">
            <a:spAutoFit/>
          </a:bodyPr>
          <a:lstStyle/>
          <a:p>
            <a:r>
              <a:rPr altLang="en-US" b="1" lang="zh-CN" smtClean="0" spc="-180" sz="40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r="13500000" dist="50800">
                    <a:prstClr val="black">
                      <a:alpha val="50000"/>
                    </a:prstClr>
                  </a:innerShdw>
                </a:effectLst>
                <a:latin charset="-122" pitchFamily="2" typeface="方正舒体"/>
                <a:ea charset="-122" pitchFamily="2" typeface="方正舒体"/>
                <a:cs charset="-122" pitchFamily="2" typeface="hakuyocaoshu7000"/>
              </a:rPr>
              <a:t>第一章：标题创建三基准原则</a:t>
            </a:r>
          </a:p>
        </p:txBody>
      </p:sp>
    </p:spTree>
    <p:extLst>
      <p:ext uri="{BB962C8B-B14F-4D97-AF65-F5344CB8AC3E}">
        <p14:creationId val="3604002084"/>
      </p:ext>
    </p:extLst>
  </p:cSld>
  <p:clrMapOvr>
    <a:masterClrMapping/>
  </p:clrMapOvr>
  <p:transition spd="slow">
    <p:push dir="u"/>
  </p:transition>
  <p:timing/>
</p:sld>
</file>

<file path=ppt/slides/slide3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0" y="351073"/>
            <a:ext cx="9144000" cy="48091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梯形 4"/>
          <p:cNvSpPr/>
          <p:nvPr/>
        </p:nvSpPr>
        <p:spPr>
          <a:xfrm rot="16200000">
            <a:off x="566681" y="439001"/>
            <a:ext cx="792088" cy="305060"/>
          </a:xfrm>
          <a:prstGeom prst="trapezoid">
            <a:avLst>
              <a:gd fmla="val 48975" name="adj"/>
            </a:avLst>
          </a:prstGeom>
          <a:solidFill>
            <a:srgbClr val="D6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50"/>
          </a:p>
        </p:txBody>
      </p:sp>
      <p:sp>
        <p:nvSpPr>
          <p:cNvPr id="6" name="梯形 5"/>
          <p:cNvSpPr/>
          <p:nvPr/>
        </p:nvSpPr>
        <p:spPr>
          <a:xfrm rot="5400000">
            <a:off x="2112906" y="438999"/>
            <a:ext cx="792088" cy="305060"/>
          </a:xfrm>
          <a:prstGeom prst="trapezoid">
            <a:avLst>
              <a:gd fmla="val 50629" name="adj"/>
            </a:avLst>
          </a:prstGeom>
          <a:solidFill>
            <a:srgbClr val="D6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矩形 6"/>
          <p:cNvSpPr/>
          <p:nvPr/>
        </p:nvSpPr>
        <p:spPr>
          <a:xfrm>
            <a:off x="1115255" y="195487"/>
            <a:ext cx="1241165" cy="792087"/>
          </a:xfrm>
          <a:prstGeom prst="rect">
            <a:avLst/>
          </a:prstGeom>
          <a:solidFill>
            <a:srgbClr val="FFC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50"/>
          </a:p>
        </p:txBody>
      </p:sp>
      <p:sp>
        <p:nvSpPr>
          <p:cNvPr id="8" name="TextBox 7"/>
          <p:cNvSpPr txBox="1"/>
          <p:nvPr/>
        </p:nvSpPr>
        <p:spPr>
          <a:xfrm>
            <a:off x="1115616" y="195486"/>
            <a:ext cx="1421365" cy="1188720"/>
          </a:xfrm>
          <a:prstGeom prst="rect">
            <a:avLst/>
          </a:prstGeom>
          <a:noFill/>
          <a:ln>
            <a:noFill/>
          </a:ln>
        </p:spPr>
        <p:txBody>
          <a:bodyPr rtlCol="0" wrap="square">
            <a:spAutoFit/>
          </a:bodyPr>
          <a:lstStyle/>
          <a:p>
            <a:r>
              <a:rPr altLang="en-US" b="1" lang="zh-CN" smtClean="0" spc="-180" sz="36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r="13500000" dist="50800">
                    <a:prstClr val="black">
                      <a:alpha val="50000"/>
                    </a:prstClr>
                  </a:innerShdw>
                </a:effectLst>
                <a:latin charset="-122" pitchFamily="2" typeface="方正舒体"/>
                <a:ea charset="-122" pitchFamily="2" typeface="方正舒体"/>
                <a:cs charset="-122" pitchFamily="2" typeface="hakuyocaoshu7000"/>
              </a:rPr>
              <a:t>心  法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43808" y="258783"/>
            <a:ext cx="7128792" cy="579120"/>
          </a:xfrm>
          <a:prstGeom prst="rect">
            <a:avLst/>
          </a:prstGeom>
          <a:noFill/>
          <a:ln>
            <a:noFill/>
          </a:ln>
        </p:spPr>
        <p:txBody>
          <a:bodyPr rtlCol="0" wrap="square">
            <a:spAutoFit/>
          </a:bodyPr>
          <a:lstStyle/>
          <a:p>
            <a:r>
              <a:rPr altLang="en-US" b="1" lang="zh-CN" smtClean="0" spc="-180" sz="32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r="13500000" dist="50800">
                    <a:prstClr val="black">
                      <a:alpha val="50000"/>
                    </a:prstClr>
                  </a:innerShdw>
                </a:effectLst>
                <a:latin charset="-122" pitchFamily="2" typeface="方正舒体"/>
                <a:ea charset="-122" pitchFamily="2" typeface="方正舒体"/>
                <a:cs charset="-122" pitchFamily="2" typeface="hakuyocaoshu7000"/>
              </a:rPr>
              <a:t>第一章：标题创建三基准原则</a:t>
            </a:r>
          </a:p>
        </p:txBody>
      </p:sp>
      <p:sp>
        <p:nvSpPr>
          <p:cNvPr id="10" name="矩形 9"/>
          <p:cNvSpPr/>
          <p:nvPr/>
        </p:nvSpPr>
        <p:spPr>
          <a:xfrm>
            <a:off x="1219250" y="1707654"/>
            <a:ext cx="6449094" cy="701040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/>
          <a:p>
            <a:r>
              <a:rPr altLang="en-US" lang="zh-CN" smtClean="0" sz="2000">
                <a:ln cmpd="sng" w="18415">
                  <a:noFill/>
                  <a:prstDash val="solid"/>
                </a:ln>
                <a:solidFill>
                  <a:schemeClr val="bg1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itchFamily="34" typeface="微软雅黑"/>
                <a:ea charset="-122" pitchFamily="34" typeface="微软雅黑"/>
              </a:rPr>
              <a:t>讲故事浓缩为概述性文字的特殊写作风格完成故事模板。准许如下三基准原则保持文字简明扼要：</a:t>
            </a:r>
          </a:p>
        </p:txBody>
      </p:sp>
      <p:sp>
        <p:nvSpPr>
          <p:cNvPr id="11" name="矩形 10"/>
          <p:cNvSpPr/>
          <p:nvPr/>
        </p:nvSpPr>
        <p:spPr>
          <a:xfrm>
            <a:off x="899592" y="2643758"/>
            <a:ext cx="7632848" cy="1737360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/>
          <a:p>
            <a:pPr indent="-342900" marL="342900">
              <a:lnSpc>
                <a:spcPct val="150000"/>
              </a:lnSpc>
              <a:buFont charset="0" pitchFamily="34" typeface="Arial"/>
              <a:buChar char="•"/>
            </a:pPr>
            <a:r>
              <a:rPr altLang="en-US" lang="zh-CN" smtClean="0" sz="2400">
                <a:ln cmpd="sng" w="18415">
                  <a:noFill/>
                  <a:prstDash val="solid"/>
                </a:ln>
                <a:solidFill>
                  <a:srgbClr val="FFC000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itchFamily="34" typeface="微软雅黑"/>
                <a:ea charset="-122" pitchFamily="34" typeface="微软雅黑"/>
              </a:rPr>
              <a:t>以人称与动词主动语态形式写出简明完整的语句</a:t>
            </a:r>
          </a:p>
          <a:p>
            <a:pPr indent="-342900" marL="342900">
              <a:lnSpc>
                <a:spcPct val="150000"/>
              </a:lnSpc>
              <a:buFont charset="0" pitchFamily="34" typeface="Arial"/>
              <a:buChar char="•"/>
            </a:pPr>
            <a:r>
              <a:rPr altLang="en-US" lang="zh-CN" smtClean="0" sz="2400">
                <a:ln cmpd="sng" w="18415">
                  <a:noFill/>
                  <a:prstDash val="solid"/>
                </a:ln>
                <a:solidFill>
                  <a:srgbClr val="FFC000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itchFamily="34" typeface="微软雅黑"/>
                <a:ea charset="-122" pitchFamily="34" typeface="微软雅黑"/>
              </a:rPr>
              <a:t>无比清晰、直接、明确、口语化</a:t>
            </a:r>
          </a:p>
          <a:p>
            <a:pPr indent="-342900" marL="342900">
              <a:lnSpc>
                <a:spcPct val="150000"/>
              </a:lnSpc>
              <a:buFont charset="0" pitchFamily="34" typeface="Arial"/>
              <a:buChar char="•"/>
            </a:pPr>
            <a:r>
              <a:rPr altLang="en-US" lang="zh-CN" smtClean="0" sz="2400">
                <a:ln cmpd="sng" w="18415">
                  <a:noFill/>
                  <a:prstDash val="solid"/>
                </a:ln>
                <a:solidFill>
                  <a:srgbClr val="FFC000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itchFamily="34" typeface="微软雅黑"/>
                <a:ea charset="-122" pitchFamily="34" typeface="微软雅黑"/>
              </a:rPr>
              <a:t>使通篇观点相互联系</a:t>
            </a:r>
          </a:p>
        </p:txBody>
      </p:sp>
    </p:spTree>
    <p:extLst>
      <p:ext uri="{BB962C8B-B14F-4D97-AF65-F5344CB8AC3E}">
        <p14:creationId val="3861454504"/>
      </p:ext>
    </p:extLst>
  </p:cSld>
  <p:clrMapOvr>
    <a:masterClrMapping/>
  </p:clrMapOvr>
  <p:transition spd="slow">
    <p:push dir="u"/>
  </p:transition>
  <p:timing/>
</p:sld>
</file>

<file path=ppt/slides/slide3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0" y="1635647"/>
            <a:ext cx="9144000" cy="144015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矩形 4"/>
          <p:cNvSpPr/>
          <p:nvPr/>
        </p:nvSpPr>
        <p:spPr>
          <a:xfrm>
            <a:off x="1115255" y="1491631"/>
            <a:ext cx="936105" cy="172819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梯形 5"/>
          <p:cNvSpPr/>
          <p:nvPr/>
        </p:nvSpPr>
        <p:spPr>
          <a:xfrm rot="16200000">
            <a:off x="98628" y="2203198"/>
            <a:ext cx="1728194" cy="305060"/>
          </a:xfrm>
          <a:prstGeom prst="trapezoid">
            <a:avLst>
              <a:gd fmla="val 48975" name="adj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梯形 6"/>
          <p:cNvSpPr/>
          <p:nvPr/>
        </p:nvSpPr>
        <p:spPr>
          <a:xfrm rot="5400000">
            <a:off x="1339793" y="2203199"/>
            <a:ext cx="1728194" cy="305060"/>
          </a:xfrm>
          <a:prstGeom prst="trapezoid">
            <a:avLst>
              <a:gd fmla="val 50629" name="adj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TextBox 14"/>
          <p:cNvSpPr txBox="1"/>
          <p:nvPr/>
        </p:nvSpPr>
        <p:spPr>
          <a:xfrm>
            <a:off x="1115256" y="1393488"/>
            <a:ext cx="1296504" cy="1737360"/>
          </a:xfrm>
          <a:prstGeom prst="rect">
            <a:avLst/>
          </a:prstGeom>
          <a:noFill/>
          <a:ln>
            <a:noFill/>
          </a:ln>
        </p:spPr>
        <p:txBody>
          <a:bodyPr rtlCol="0" wrap="square">
            <a:spAutoFit/>
          </a:bodyPr>
          <a:lstStyle/>
          <a:p>
            <a:r>
              <a:rPr altLang="en-US" b="1" lang="zh-CN" smtClean="0" spc="-180" sz="54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r="13500000" dist="50800">
                    <a:prstClr val="black">
                      <a:alpha val="50000"/>
                    </a:prstClr>
                  </a:innerShdw>
                </a:effectLst>
                <a:latin charset="-122" pitchFamily="2" typeface="方正舒体"/>
                <a:ea charset="-122" pitchFamily="2" typeface="方正舒体"/>
                <a:cs charset="-122" pitchFamily="2" typeface="hakuyocaoshu7000"/>
              </a:rPr>
              <a:t>心法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11760" y="1935872"/>
            <a:ext cx="7128792" cy="701040"/>
          </a:xfrm>
          <a:prstGeom prst="rect">
            <a:avLst/>
          </a:prstGeom>
          <a:noFill/>
          <a:ln>
            <a:noFill/>
          </a:ln>
        </p:spPr>
        <p:txBody>
          <a:bodyPr rtlCol="0" wrap="square">
            <a:spAutoFit/>
          </a:bodyPr>
          <a:lstStyle/>
          <a:p>
            <a:r>
              <a:rPr altLang="en-US" b="1" lang="zh-CN" smtClean="0" spc="-180" sz="40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r="13500000" dist="50800">
                    <a:prstClr val="black">
                      <a:alpha val="50000"/>
                    </a:prstClr>
                  </a:innerShdw>
                </a:effectLst>
                <a:latin charset="-122" pitchFamily="2" typeface="方正舒体"/>
                <a:ea charset="-122" pitchFamily="2" typeface="方正舒体"/>
                <a:cs charset="-122" pitchFamily="2" typeface="hakuyocaoshu7000"/>
              </a:rPr>
              <a:t>第二章：情节串联三基准原则</a:t>
            </a:r>
          </a:p>
        </p:txBody>
      </p:sp>
    </p:spTree>
    <p:extLst>
      <p:ext uri="{BB962C8B-B14F-4D97-AF65-F5344CB8AC3E}">
        <p14:creationId val="3743140967"/>
      </p:ext>
    </p:extLst>
  </p:cSld>
  <p:clrMapOvr>
    <a:masterClrMapping/>
  </p:clrMapOvr>
  <p:transition spd="slow">
    <p:push dir="u"/>
  </p:transition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 rot="1039251">
            <a:off x="-1025646" y="519036"/>
            <a:ext cx="11008014" cy="83671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100000" l="0" r="98497" t="0">
                        <a14:foregroundMark x1="82365" x2="72645" y1="14630" y2="41480"/>
                        <a14:foregroundMark x1="67335" x2="68637" y1="21515" y2="23752"/>
                        <a14:foregroundMark x1="68838" x2="71042" y1="24441" y2="21859"/>
                        <a14:foregroundMark x1="68337" x2="63828" y1="34079" y2="39415"/>
                        <a14:foregroundMark x1="53607" x2="64830" y1="41480" y2="38554"/>
                        <a14:foregroundMark x1="52004" x2="43387" y1="43029" y2="46816"/>
                        <a14:foregroundMark x1="37675" x2="40281" y1="39931" y2="40792"/>
                        <a14:foregroundMark x1="91483" x2="87575" y1="95697" y2="95869"/>
                        <a14:backgroundMark x1="20140" x2="23948" y1="5680" y2="22719"/>
                        <a14:backgroundMark x1="2004" x2="501" y1="22719" y2="46127"/>
                        <a14:backgroundMark x1="802" x2="1303" y1="46472" y2="82272"/>
                        <a14:backgroundMark x1="1202" x2="1303" y1="84509" y2="96730"/>
                        <a14:backgroundMark x1="36072" x2="40180" y1="72117" y2="94664"/>
                        <a14:backgroundMark x1="1703" x2="2204" y1="5852" y2="20138"/>
                        <a14:backgroundMark x1="54008" x2="42786" y1="48709" y2="77453"/>
                        <a14:backgroundMark x1="55010" x2="56713" y1="84509" y2="96386"/>
                        <a14:backgroundMark x1="51002" x2="52004" y1="63511" y2="83133"/>
                        <a14:backgroundMark x1="98998" x2="98397" y1="87091" y2="88640"/>
                      </a14:backgroundRemoval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850806" y="195486"/>
            <a:ext cx="5401716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 rot="20970432">
            <a:off x="-305568" y="3615380"/>
            <a:ext cx="11008014" cy="83671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 rot="1087929">
            <a:off x="2550717" y="272891"/>
            <a:ext cx="2162956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b="1" lang="zh-CN" smtClean="0" sz="4800">
                <a:solidFill>
                  <a:schemeClr val="tx1">
                    <a:lumMod val="85000"/>
                    <a:lumOff val="15000"/>
                  </a:schemeClr>
                </a:solidFill>
                <a:latin charset="-122" pitchFamily="2" typeface="张海山草泥马体"/>
                <a:ea charset="-122" pitchFamily="2" typeface="张海山草泥马体"/>
              </a:rPr>
              <a:t>泼猴</a:t>
            </a:r>
          </a:p>
        </p:txBody>
      </p:sp>
      <p:sp>
        <p:nvSpPr>
          <p:cNvPr id="8" name="矩形 7"/>
          <p:cNvSpPr/>
          <p:nvPr/>
        </p:nvSpPr>
        <p:spPr>
          <a:xfrm rot="20997968">
            <a:off x="495215" y="3661036"/>
            <a:ext cx="9264533" cy="762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b="1" lang="zh-CN" smtClean="0" sz="4400">
                <a:solidFill>
                  <a:schemeClr val="tx1">
                    <a:lumMod val="85000"/>
                    <a:lumOff val="15000"/>
                  </a:schemeClr>
                </a:solidFill>
                <a:latin charset="-122" pitchFamily="2" typeface="张海山草泥马体"/>
                <a:ea charset="-122" pitchFamily="2" typeface="张海山草泥马体"/>
              </a:rPr>
              <a:t>讲得那么难听！是你逼我玩手机的</a:t>
            </a:r>
          </a:p>
        </p:txBody>
      </p:sp>
      <p:sp>
        <p:nvSpPr>
          <p:cNvPr id="9" name="矩形 8"/>
          <p:cNvSpPr/>
          <p:nvPr/>
        </p:nvSpPr>
        <p:spPr>
          <a:xfrm>
            <a:off x="721286" y="987574"/>
            <a:ext cx="2698587" cy="2651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mtClean="0" sz="2800">
                <a:solidFill>
                  <a:srgbClr val="FFC000"/>
                </a:solidFill>
                <a:latin charset="-122" pitchFamily="2" typeface="张海山草泥马体"/>
                <a:ea charset="-122" pitchFamily="2" typeface="张海山草泥马体"/>
              </a:rPr>
              <a:t>没吸引</a:t>
            </a:r>
          </a:p>
          <a:p>
            <a:r>
              <a:rPr altLang="en-US" lang="zh-CN" smtClean="0" sz="2800">
                <a:solidFill>
                  <a:srgbClr val="FFC000"/>
                </a:solidFill>
                <a:latin charset="-122" pitchFamily="2" typeface="张海山草泥马体"/>
                <a:ea charset="-122" pitchFamily="2" typeface="张海山草泥马体"/>
              </a:rPr>
              <a:t>    不对我胃口</a:t>
            </a:r>
          </a:p>
          <a:p>
            <a:r>
              <a:rPr altLang="en-US" lang="zh-CN" smtClean="0" sz="2800">
                <a:solidFill>
                  <a:srgbClr val="FFC000"/>
                </a:solidFill>
                <a:latin charset="-122" pitchFamily="2" typeface="张海山草泥马体"/>
                <a:ea charset="-122" pitchFamily="2" typeface="张海山草泥马体"/>
              </a:rPr>
              <a:t>无重点</a:t>
            </a:r>
          </a:p>
          <a:p>
            <a:r>
              <a:rPr altLang="en-US" lang="zh-CN" smtClean="0" sz="2800">
                <a:solidFill>
                  <a:srgbClr val="FFC000"/>
                </a:solidFill>
                <a:latin charset="-122" pitchFamily="2" typeface="张海山草泥马体"/>
                <a:ea charset="-122" pitchFamily="2" typeface="张海山草泥马体"/>
              </a:rPr>
              <a:t>    想让我挂科</a:t>
            </a:r>
          </a:p>
          <a:p>
            <a:r>
              <a:rPr altLang="en-US" lang="zh-CN" smtClean="0" sz="2800">
                <a:solidFill>
                  <a:srgbClr val="FFC000"/>
                </a:solidFill>
                <a:latin charset="-122" pitchFamily="2" typeface="张海山草泥马体"/>
                <a:ea charset="-122" pitchFamily="2" typeface="张海山草泥马体"/>
              </a:rPr>
              <a:t>不激情</a:t>
            </a:r>
          </a:p>
          <a:p>
            <a:r>
              <a:rPr altLang="en-US" lang="zh-CN" smtClean="0" sz="2800">
                <a:solidFill>
                  <a:srgbClr val="FFC000"/>
                </a:solidFill>
                <a:latin charset="-122" pitchFamily="2" typeface="张海山草泥马体"/>
                <a:ea charset="-122" pitchFamily="2" typeface="张海山草泥马体"/>
              </a:rPr>
              <a:t>    你诗朗诵么</a:t>
            </a:r>
          </a:p>
        </p:txBody>
      </p:sp>
    </p:spTree>
    <p:extLst>
      <p:ext uri="{BB962C8B-B14F-4D97-AF65-F5344CB8AC3E}">
        <p14:creationId val="622288899"/>
      </p:ext>
    </p:extLst>
  </p:cSld>
  <p:clrMapOvr>
    <a:masterClrMapping/>
  </p:clrMapOvr>
  <p:transition spd="slow">
    <p:push dir="u"/>
  </p:transition>
  <p:timing/>
</p:sld>
</file>

<file path=ppt/slides/slide4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0" y="351073"/>
            <a:ext cx="9144000" cy="48091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梯形 3"/>
          <p:cNvSpPr/>
          <p:nvPr/>
        </p:nvSpPr>
        <p:spPr>
          <a:xfrm rot="16200000">
            <a:off x="566681" y="439001"/>
            <a:ext cx="792088" cy="305060"/>
          </a:xfrm>
          <a:prstGeom prst="trapezoid">
            <a:avLst>
              <a:gd fmla="val 48975" name="adj"/>
            </a:avLst>
          </a:prstGeom>
          <a:solidFill>
            <a:srgbClr val="D6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50"/>
          </a:p>
        </p:txBody>
      </p:sp>
      <p:sp>
        <p:nvSpPr>
          <p:cNvPr id="5" name="梯形 4"/>
          <p:cNvSpPr/>
          <p:nvPr/>
        </p:nvSpPr>
        <p:spPr>
          <a:xfrm rot="5400000">
            <a:off x="2112906" y="438999"/>
            <a:ext cx="792088" cy="305060"/>
          </a:xfrm>
          <a:prstGeom prst="trapezoid">
            <a:avLst>
              <a:gd fmla="val 50629" name="adj"/>
            </a:avLst>
          </a:prstGeom>
          <a:solidFill>
            <a:srgbClr val="D6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矩形 5"/>
          <p:cNvSpPr/>
          <p:nvPr/>
        </p:nvSpPr>
        <p:spPr>
          <a:xfrm>
            <a:off x="1115255" y="195487"/>
            <a:ext cx="1241165" cy="792087"/>
          </a:xfrm>
          <a:prstGeom prst="rect">
            <a:avLst/>
          </a:prstGeom>
          <a:solidFill>
            <a:srgbClr val="FFC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50"/>
          </a:p>
        </p:txBody>
      </p:sp>
      <p:sp>
        <p:nvSpPr>
          <p:cNvPr id="7" name="TextBox 6"/>
          <p:cNvSpPr txBox="1"/>
          <p:nvPr/>
        </p:nvSpPr>
        <p:spPr>
          <a:xfrm>
            <a:off x="1115616" y="195486"/>
            <a:ext cx="1421365" cy="1188720"/>
          </a:xfrm>
          <a:prstGeom prst="rect">
            <a:avLst/>
          </a:prstGeom>
          <a:noFill/>
          <a:ln>
            <a:noFill/>
          </a:ln>
        </p:spPr>
        <p:txBody>
          <a:bodyPr rtlCol="0" wrap="square">
            <a:spAutoFit/>
          </a:bodyPr>
          <a:lstStyle/>
          <a:p>
            <a:r>
              <a:rPr altLang="en-US" b="1" lang="zh-CN" smtClean="0" spc="-180" sz="36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r="13500000" dist="50800">
                    <a:prstClr val="black">
                      <a:alpha val="50000"/>
                    </a:prstClr>
                  </a:innerShdw>
                </a:effectLst>
                <a:latin charset="-122" pitchFamily="2" typeface="方正舒体"/>
                <a:ea charset="-122" pitchFamily="2" typeface="方正舒体"/>
                <a:cs charset="-122" pitchFamily="2" typeface="hakuyocaoshu7000"/>
              </a:rPr>
              <a:t>心  法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99792" y="320338"/>
            <a:ext cx="7128792" cy="518160"/>
          </a:xfrm>
          <a:prstGeom prst="rect">
            <a:avLst/>
          </a:prstGeom>
          <a:noFill/>
          <a:ln>
            <a:noFill/>
          </a:ln>
        </p:spPr>
        <p:txBody>
          <a:bodyPr rtlCol="0" wrap="square">
            <a:spAutoFit/>
          </a:bodyPr>
          <a:lstStyle/>
          <a:p>
            <a:r>
              <a:rPr altLang="en-US" b="1" lang="zh-CN" smtClean="0" spc="-180" sz="28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r="13500000" dist="50800">
                    <a:prstClr val="black">
                      <a:alpha val="50000"/>
                    </a:prstClr>
                  </a:innerShdw>
                </a:effectLst>
                <a:latin charset="-122" pitchFamily="2" typeface="方正舒体"/>
                <a:ea charset="-122" pitchFamily="2" typeface="方正舒体"/>
                <a:cs charset="-122" pitchFamily="2" typeface="hakuyocaoshu7000"/>
              </a:rPr>
              <a:t>第二章：情节串联三基准原则</a:t>
            </a:r>
          </a:p>
        </p:txBody>
      </p:sp>
      <p:sp>
        <p:nvSpPr>
          <p:cNvPr id="9" name="矩形 8"/>
          <p:cNvSpPr/>
          <p:nvPr/>
        </p:nvSpPr>
        <p:spPr>
          <a:xfrm>
            <a:off x="1219250" y="1707654"/>
            <a:ext cx="6449094" cy="396240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/>
          <a:p>
            <a:r>
              <a:rPr altLang="en-US" lang="zh-CN" smtClean="0" sz="2000">
                <a:ln cmpd="sng" w="18415">
                  <a:noFill/>
                  <a:prstDash val="solid"/>
                </a:ln>
                <a:solidFill>
                  <a:schemeClr val="bg1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itchFamily="34" typeface="微软雅黑"/>
                <a:ea charset="-122" pitchFamily="34" typeface="微软雅黑"/>
              </a:rPr>
              <a:t>情节串联的线条应当能够帮助你控制演讲时的思路：</a:t>
            </a:r>
          </a:p>
        </p:txBody>
      </p:sp>
      <p:sp>
        <p:nvSpPr>
          <p:cNvPr id="10" name="矩形 9"/>
          <p:cNvSpPr/>
          <p:nvPr/>
        </p:nvSpPr>
        <p:spPr>
          <a:xfrm>
            <a:off x="899592" y="2499742"/>
            <a:ext cx="7632848" cy="1737360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/>
          <a:p>
            <a:pPr indent="-342900" marL="342900">
              <a:lnSpc>
                <a:spcPct val="150000"/>
              </a:lnSpc>
              <a:buFont charset="0" pitchFamily="34" typeface="Arial"/>
              <a:buChar char="•"/>
            </a:pPr>
            <a:r>
              <a:rPr altLang="en-US" lang="zh-CN" smtClean="0" sz="2400">
                <a:ln cmpd="sng" w="18415">
                  <a:noFill/>
                  <a:prstDash val="solid"/>
                </a:ln>
                <a:solidFill>
                  <a:srgbClr val="FFC000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itchFamily="34" typeface="微软雅黑"/>
                <a:ea charset="-122" pitchFamily="34" typeface="微软雅黑"/>
              </a:rPr>
              <a:t>保持视觉上的简明、清晰、直接、详尽</a:t>
            </a:r>
          </a:p>
          <a:p>
            <a:pPr indent="-342900" marL="342900">
              <a:lnSpc>
                <a:spcPct val="150000"/>
              </a:lnSpc>
              <a:buFont charset="0" pitchFamily="34" typeface="Arial"/>
              <a:buChar char="•"/>
            </a:pPr>
            <a:r>
              <a:rPr altLang="en-US" lang="zh-CN" smtClean="0" sz="2400">
                <a:ln cmpd="sng" w="18415">
                  <a:noFill/>
                  <a:prstDash val="solid"/>
                </a:ln>
                <a:solidFill>
                  <a:srgbClr val="FFC000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itchFamily="34" typeface="微软雅黑"/>
                <a:ea charset="-122" pitchFamily="34" typeface="微软雅黑"/>
              </a:rPr>
              <a:t>保持BBP情节表格内容的一致性与多样性</a:t>
            </a:r>
          </a:p>
          <a:p>
            <a:pPr indent="-342900" marL="342900">
              <a:lnSpc>
                <a:spcPct val="150000"/>
              </a:lnSpc>
              <a:buFont charset="0" pitchFamily="34" typeface="Arial"/>
              <a:buChar char="•"/>
            </a:pPr>
            <a:r>
              <a:rPr altLang="en-US" lang="zh-CN" smtClean="0" sz="2400">
                <a:ln cmpd="sng" w="18415">
                  <a:noFill/>
                  <a:prstDash val="solid"/>
                </a:ln>
                <a:solidFill>
                  <a:srgbClr val="FFC000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itchFamily="34" typeface="微软雅黑"/>
                <a:ea charset="-122" pitchFamily="34" typeface="微软雅黑"/>
              </a:rPr>
              <a:t>拟定屏幕外内容，如“演讲道具”</a:t>
            </a:r>
          </a:p>
        </p:txBody>
      </p:sp>
    </p:spTree>
    <p:extLst>
      <p:ext uri="{BB962C8B-B14F-4D97-AF65-F5344CB8AC3E}">
        <p14:creationId val="619508579"/>
      </p:ext>
    </p:extLst>
  </p:cSld>
  <p:clrMapOvr>
    <a:masterClrMapping/>
  </p:clrMapOvr>
  <p:transition spd="slow">
    <p:push dir="u"/>
  </p:transition>
  <p:timing/>
</p:sld>
</file>

<file path=ppt/slides/slide4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0" y="1635647"/>
            <a:ext cx="9144000" cy="144015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矩形 4"/>
          <p:cNvSpPr/>
          <p:nvPr/>
        </p:nvSpPr>
        <p:spPr>
          <a:xfrm>
            <a:off x="1115255" y="1491631"/>
            <a:ext cx="936105" cy="172819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梯形 5"/>
          <p:cNvSpPr/>
          <p:nvPr/>
        </p:nvSpPr>
        <p:spPr>
          <a:xfrm rot="16200000">
            <a:off x="98628" y="2203198"/>
            <a:ext cx="1728194" cy="305060"/>
          </a:xfrm>
          <a:prstGeom prst="trapezoid">
            <a:avLst>
              <a:gd fmla="val 48975" name="adj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梯形 6"/>
          <p:cNvSpPr/>
          <p:nvPr/>
        </p:nvSpPr>
        <p:spPr>
          <a:xfrm rot="5400000">
            <a:off x="1339793" y="2203199"/>
            <a:ext cx="1728194" cy="305060"/>
          </a:xfrm>
          <a:prstGeom prst="trapezoid">
            <a:avLst>
              <a:gd fmla="val 50629" name="adj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TextBox 14"/>
          <p:cNvSpPr txBox="1"/>
          <p:nvPr/>
        </p:nvSpPr>
        <p:spPr>
          <a:xfrm>
            <a:off x="1115256" y="1393488"/>
            <a:ext cx="1296504" cy="1737360"/>
          </a:xfrm>
          <a:prstGeom prst="rect">
            <a:avLst/>
          </a:prstGeom>
          <a:noFill/>
          <a:ln>
            <a:noFill/>
          </a:ln>
        </p:spPr>
        <p:txBody>
          <a:bodyPr rtlCol="0" wrap="square">
            <a:spAutoFit/>
          </a:bodyPr>
          <a:lstStyle/>
          <a:p>
            <a:r>
              <a:rPr altLang="en-US" b="1" lang="zh-CN" smtClean="0" spc="-180" sz="54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r="13500000" dist="50800">
                    <a:prstClr val="black">
                      <a:alpha val="50000"/>
                    </a:prstClr>
                  </a:innerShdw>
                </a:effectLst>
                <a:latin charset="-122" pitchFamily="2" typeface="方正舒体"/>
                <a:ea charset="-122" pitchFamily="2" typeface="方正舒体"/>
                <a:cs charset="-122" pitchFamily="2" typeface="hakuyocaoshu7000"/>
              </a:rPr>
              <a:t>心法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11760" y="1935872"/>
            <a:ext cx="7128792" cy="701040"/>
          </a:xfrm>
          <a:prstGeom prst="rect">
            <a:avLst/>
          </a:prstGeom>
          <a:noFill/>
          <a:ln>
            <a:noFill/>
          </a:ln>
        </p:spPr>
        <p:txBody>
          <a:bodyPr rtlCol="0" wrap="square">
            <a:spAutoFit/>
          </a:bodyPr>
          <a:lstStyle/>
          <a:p>
            <a:r>
              <a:rPr altLang="en-US" b="1" lang="zh-CN" smtClean="0" spc="-180" sz="40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r="13500000" dist="50800">
                    <a:prstClr val="black">
                      <a:alpha val="50000"/>
                    </a:prstClr>
                  </a:innerShdw>
                </a:effectLst>
                <a:latin charset="-122" pitchFamily="2" typeface="方正舒体"/>
                <a:ea charset="-122" pitchFamily="2" typeface="方正舒体"/>
                <a:cs charset="-122" pitchFamily="2" typeface="hakuyocaoshu7000"/>
              </a:rPr>
              <a:t>第三章：图片添加三基准原则</a:t>
            </a:r>
          </a:p>
        </p:txBody>
      </p:sp>
    </p:spTree>
    <p:extLst>
      <p:ext uri="{BB962C8B-B14F-4D97-AF65-F5344CB8AC3E}">
        <p14:creationId val="3743140967"/>
      </p:ext>
    </p:extLst>
  </p:cSld>
  <p:clrMapOvr>
    <a:masterClrMapping/>
  </p:clrMapOvr>
  <p:transition spd="slow">
    <p:push dir="u"/>
  </p:transition>
  <p:timing/>
</p:sld>
</file>

<file path=ppt/slides/slide4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351073"/>
            <a:ext cx="9144000" cy="48091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梯形 2"/>
          <p:cNvSpPr/>
          <p:nvPr/>
        </p:nvSpPr>
        <p:spPr>
          <a:xfrm rot="16200000">
            <a:off x="566681" y="439001"/>
            <a:ext cx="792088" cy="305060"/>
          </a:xfrm>
          <a:prstGeom prst="trapezoid">
            <a:avLst>
              <a:gd fmla="val 48975" name="adj"/>
            </a:avLst>
          </a:prstGeom>
          <a:solidFill>
            <a:srgbClr val="D6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50"/>
          </a:p>
        </p:txBody>
      </p:sp>
      <p:sp>
        <p:nvSpPr>
          <p:cNvPr id="4" name="梯形 3"/>
          <p:cNvSpPr/>
          <p:nvPr/>
        </p:nvSpPr>
        <p:spPr>
          <a:xfrm rot="5400000">
            <a:off x="2112906" y="438999"/>
            <a:ext cx="792088" cy="305060"/>
          </a:xfrm>
          <a:prstGeom prst="trapezoid">
            <a:avLst>
              <a:gd fmla="val 50629" name="adj"/>
            </a:avLst>
          </a:prstGeom>
          <a:solidFill>
            <a:srgbClr val="D6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矩形 4"/>
          <p:cNvSpPr/>
          <p:nvPr/>
        </p:nvSpPr>
        <p:spPr>
          <a:xfrm>
            <a:off x="1115255" y="195487"/>
            <a:ext cx="1241165" cy="792087"/>
          </a:xfrm>
          <a:prstGeom prst="rect">
            <a:avLst/>
          </a:prstGeom>
          <a:solidFill>
            <a:srgbClr val="FFC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50"/>
          </a:p>
        </p:txBody>
      </p:sp>
      <p:sp>
        <p:nvSpPr>
          <p:cNvPr id="6" name="TextBox 5"/>
          <p:cNvSpPr txBox="1"/>
          <p:nvPr/>
        </p:nvSpPr>
        <p:spPr>
          <a:xfrm>
            <a:off x="1115616" y="195486"/>
            <a:ext cx="1421365" cy="1188720"/>
          </a:xfrm>
          <a:prstGeom prst="rect">
            <a:avLst/>
          </a:prstGeom>
          <a:noFill/>
          <a:ln>
            <a:noFill/>
          </a:ln>
        </p:spPr>
        <p:txBody>
          <a:bodyPr rtlCol="0" wrap="square">
            <a:spAutoFit/>
          </a:bodyPr>
          <a:lstStyle/>
          <a:p>
            <a:r>
              <a:rPr altLang="en-US" b="1" lang="zh-CN" smtClean="0" spc="-180" sz="36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r="13500000" dist="50800">
                    <a:prstClr val="black">
                      <a:alpha val="50000"/>
                    </a:prstClr>
                  </a:innerShdw>
                </a:effectLst>
                <a:latin charset="-122" pitchFamily="2" typeface="方正舒体"/>
                <a:ea charset="-122" pitchFamily="2" typeface="方正舒体"/>
                <a:cs charset="-122" pitchFamily="2" typeface="hakuyocaoshu7000"/>
              </a:rPr>
              <a:t>心  法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43808" y="267494"/>
            <a:ext cx="7128792" cy="579120"/>
          </a:xfrm>
          <a:prstGeom prst="rect">
            <a:avLst/>
          </a:prstGeom>
          <a:noFill/>
          <a:ln>
            <a:noFill/>
          </a:ln>
        </p:spPr>
        <p:txBody>
          <a:bodyPr rtlCol="0" wrap="square">
            <a:spAutoFit/>
          </a:bodyPr>
          <a:lstStyle/>
          <a:p>
            <a:r>
              <a:rPr altLang="en-US" b="1" lang="zh-CN" smtClean="0" spc="-180" sz="32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r="13500000" dist="50800">
                    <a:prstClr val="black">
                      <a:alpha val="50000"/>
                    </a:prstClr>
                  </a:innerShdw>
                </a:effectLst>
                <a:latin charset="-122" pitchFamily="2" typeface="方正舒体"/>
                <a:ea charset="-122" pitchFamily="2" typeface="方正舒体"/>
                <a:cs charset="-122" pitchFamily="2" typeface="hakuyocaoshu7000"/>
              </a:rPr>
              <a:t>第三章：图片添加三基准原则</a:t>
            </a:r>
          </a:p>
        </p:txBody>
      </p:sp>
      <p:sp>
        <p:nvSpPr>
          <p:cNvPr id="8" name="矩形 7"/>
          <p:cNvSpPr/>
          <p:nvPr/>
        </p:nvSpPr>
        <p:spPr>
          <a:xfrm>
            <a:off x="1219250" y="1707654"/>
            <a:ext cx="6449094" cy="701040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/>
          <a:p>
            <a:r>
              <a:rPr altLang="en-US" lang="zh-CN" smtClean="0" sz="2000">
                <a:ln cmpd="sng" w="18415">
                  <a:noFill/>
                  <a:prstDash val="solid"/>
                </a:ln>
                <a:solidFill>
                  <a:schemeClr val="bg1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itchFamily="34" typeface="微软雅黑"/>
                <a:ea charset="-122" pitchFamily="34" typeface="微软雅黑"/>
              </a:rPr>
              <a:t>为幻灯片添加图片视情节设计最关键的一步</a:t>
            </a:r>
          </a:p>
          <a:p>
            <a:r>
              <a:rPr altLang="en-US" lang="zh-CN" smtClean="0" sz="2000">
                <a:ln cmpd="sng" w="18415">
                  <a:noFill/>
                  <a:prstDash val="solid"/>
                </a:ln>
                <a:solidFill>
                  <a:schemeClr val="bg1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itchFamily="34" typeface="微软雅黑"/>
                <a:ea charset="-122" pitchFamily="34" typeface="微软雅黑"/>
              </a:rPr>
              <a:t>遵循三基准原则保证图片添加尽善尽美</a:t>
            </a:r>
          </a:p>
        </p:txBody>
      </p:sp>
      <p:sp>
        <p:nvSpPr>
          <p:cNvPr id="9" name="矩形 8"/>
          <p:cNvSpPr/>
          <p:nvPr/>
        </p:nvSpPr>
        <p:spPr>
          <a:xfrm>
            <a:off x="899592" y="2499742"/>
            <a:ext cx="7632848" cy="1737360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/>
          <a:p>
            <a:pPr indent="-342900" marL="342900">
              <a:lnSpc>
                <a:spcPct val="150000"/>
              </a:lnSpc>
              <a:buFont charset="0" pitchFamily="34" typeface="Arial"/>
              <a:buChar char="•"/>
            </a:pPr>
            <a:r>
              <a:rPr altLang="en-US" lang="zh-CN" smtClean="0" sz="2400">
                <a:ln cmpd="sng" w="18415">
                  <a:noFill/>
                  <a:prstDash val="solid"/>
                </a:ln>
                <a:solidFill>
                  <a:srgbClr val="FFC000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itchFamily="34" typeface="微软雅黑"/>
                <a:ea charset="-122" pitchFamily="34" typeface="微软雅黑"/>
              </a:rPr>
              <a:t>瞬间浏览</a:t>
            </a:r>
          </a:p>
          <a:p>
            <a:pPr indent="-342900" marL="342900">
              <a:lnSpc>
                <a:spcPct val="150000"/>
              </a:lnSpc>
              <a:buFont charset="0" pitchFamily="34" typeface="Arial"/>
              <a:buChar char="•"/>
            </a:pPr>
            <a:r>
              <a:rPr altLang="en-US" lang="zh-CN" smtClean="0" sz="2400">
                <a:ln cmpd="sng" w="18415">
                  <a:noFill/>
                  <a:prstDash val="solid"/>
                </a:ln>
                <a:solidFill>
                  <a:srgbClr val="FFC000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itchFamily="34" typeface="微软雅黑"/>
                <a:ea charset="-122" pitchFamily="34" typeface="微软雅黑"/>
              </a:rPr>
              <a:t>与听众审美标准保持一致</a:t>
            </a:r>
          </a:p>
          <a:p>
            <a:pPr indent="-342900" marL="342900">
              <a:lnSpc>
                <a:spcPct val="150000"/>
              </a:lnSpc>
              <a:buFont charset="0" pitchFamily="34" typeface="Arial"/>
              <a:buChar char="•"/>
            </a:pPr>
            <a:r>
              <a:rPr altLang="en-US" lang="zh-CN" smtClean="0" sz="2400">
                <a:ln cmpd="sng" w="18415">
                  <a:noFill/>
                  <a:prstDash val="solid"/>
                </a:ln>
                <a:solidFill>
                  <a:srgbClr val="FFC000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itchFamily="34" typeface="微软雅黑"/>
                <a:ea charset="-122" pitchFamily="34" typeface="微软雅黑"/>
              </a:rPr>
              <a:t>坚守情节串联三基准原则</a:t>
            </a:r>
          </a:p>
        </p:txBody>
      </p:sp>
    </p:spTree>
    <p:extLst>
      <p:ext uri="{BB962C8B-B14F-4D97-AF65-F5344CB8AC3E}">
        <p14:creationId val="619508579"/>
      </p:ext>
    </p:extLst>
  </p:cSld>
  <p:clrMapOvr>
    <a:masterClrMapping/>
  </p:clrMapOvr>
  <p:transition spd="slow">
    <p:push dir="u"/>
  </p:transition>
  <p:timing/>
</p:sld>
</file>

<file path=ppt/slides/slide4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0" y="1635647"/>
            <a:ext cx="9144000" cy="144015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矩形 4"/>
          <p:cNvSpPr/>
          <p:nvPr/>
        </p:nvSpPr>
        <p:spPr>
          <a:xfrm>
            <a:off x="1115255" y="1491631"/>
            <a:ext cx="936105" cy="172819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梯形 5"/>
          <p:cNvSpPr/>
          <p:nvPr/>
        </p:nvSpPr>
        <p:spPr>
          <a:xfrm rot="16200000">
            <a:off x="98628" y="2203198"/>
            <a:ext cx="1728194" cy="305060"/>
          </a:xfrm>
          <a:prstGeom prst="trapezoid">
            <a:avLst>
              <a:gd fmla="val 48975" name="adj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梯形 6"/>
          <p:cNvSpPr/>
          <p:nvPr/>
        </p:nvSpPr>
        <p:spPr>
          <a:xfrm rot="5400000">
            <a:off x="1339793" y="2203199"/>
            <a:ext cx="1728194" cy="305060"/>
          </a:xfrm>
          <a:prstGeom prst="trapezoid">
            <a:avLst>
              <a:gd fmla="val 50629" name="adj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TextBox 14"/>
          <p:cNvSpPr txBox="1"/>
          <p:nvPr/>
        </p:nvSpPr>
        <p:spPr>
          <a:xfrm>
            <a:off x="1115256" y="1393488"/>
            <a:ext cx="1296504" cy="1737360"/>
          </a:xfrm>
          <a:prstGeom prst="rect">
            <a:avLst/>
          </a:prstGeom>
          <a:noFill/>
          <a:ln>
            <a:noFill/>
          </a:ln>
        </p:spPr>
        <p:txBody>
          <a:bodyPr rtlCol="0" wrap="square">
            <a:spAutoFit/>
          </a:bodyPr>
          <a:lstStyle/>
          <a:p>
            <a:r>
              <a:rPr altLang="en-US" b="1" lang="zh-CN" smtClean="0" spc="-180" sz="54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r="13500000" dist="50800">
                    <a:prstClr val="black">
                      <a:alpha val="50000"/>
                    </a:prstClr>
                  </a:innerShdw>
                </a:effectLst>
                <a:latin charset="-122" pitchFamily="2" typeface="方正舒体"/>
                <a:ea charset="-122" pitchFamily="2" typeface="方正舒体"/>
                <a:cs charset="-122" pitchFamily="2" typeface="hakuyocaoshu7000"/>
              </a:rPr>
              <a:t>心法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39752" y="1997427"/>
            <a:ext cx="7128792" cy="640080"/>
          </a:xfrm>
          <a:prstGeom prst="rect">
            <a:avLst/>
          </a:prstGeom>
          <a:noFill/>
          <a:ln>
            <a:noFill/>
          </a:ln>
        </p:spPr>
        <p:txBody>
          <a:bodyPr rtlCol="0" wrap="square">
            <a:spAutoFit/>
          </a:bodyPr>
          <a:lstStyle/>
          <a:p>
            <a:r>
              <a:rPr altLang="en-US" b="1" lang="zh-CN" smtClean="0" spc="-180" sz="36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r="13500000" dist="50800">
                    <a:prstClr val="black">
                      <a:alpha val="50000"/>
                    </a:prstClr>
                  </a:innerShdw>
                </a:effectLst>
                <a:latin charset="-122" pitchFamily="2" typeface="方正舒体"/>
                <a:ea charset="-122" pitchFamily="2" typeface="方正舒体"/>
                <a:cs charset="-122" pitchFamily="2" typeface="hakuyocaoshu7000"/>
              </a:rPr>
              <a:t>第四章：BBP演示发布三基准原则</a:t>
            </a:r>
          </a:p>
        </p:txBody>
      </p:sp>
    </p:spTree>
    <p:extLst>
      <p:ext uri="{BB962C8B-B14F-4D97-AF65-F5344CB8AC3E}">
        <p14:creationId val="3743140967"/>
      </p:ext>
    </p:extLst>
  </p:cSld>
  <p:clrMapOvr>
    <a:masterClrMapping/>
  </p:clrMapOvr>
  <p:transition spd="slow">
    <p:push dir="u"/>
  </p:transition>
  <p:timing/>
</p:sld>
</file>

<file path=ppt/slides/slide4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351073"/>
            <a:ext cx="9144000" cy="48091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梯形 2"/>
          <p:cNvSpPr/>
          <p:nvPr/>
        </p:nvSpPr>
        <p:spPr>
          <a:xfrm rot="16200000">
            <a:off x="566681" y="439001"/>
            <a:ext cx="792088" cy="305060"/>
          </a:xfrm>
          <a:prstGeom prst="trapezoid">
            <a:avLst>
              <a:gd fmla="val 48975" name="adj"/>
            </a:avLst>
          </a:prstGeom>
          <a:solidFill>
            <a:srgbClr val="D6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50"/>
          </a:p>
        </p:txBody>
      </p:sp>
      <p:sp>
        <p:nvSpPr>
          <p:cNvPr id="4" name="梯形 3"/>
          <p:cNvSpPr/>
          <p:nvPr/>
        </p:nvSpPr>
        <p:spPr>
          <a:xfrm rot="5400000">
            <a:off x="2112906" y="438999"/>
            <a:ext cx="792088" cy="305060"/>
          </a:xfrm>
          <a:prstGeom prst="trapezoid">
            <a:avLst>
              <a:gd fmla="val 50629" name="adj"/>
            </a:avLst>
          </a:prstGeom>
          <a:solidFill>
            <a:srgbClr val="D6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矩形 4"/>
          <p:cNvSpPr/>
          <p:nvPr/>
        </p:nvSpPr>
        <p:spPr>
          <a:xfrm>
            <a:off x="1115255" y="195487"/>
            <a:ext cx="1241165" cy="792087"/>
          </a:xfrm>
          <a:prstGeom prst="rect">
            <a:avLst/>
          </a:prstGeom>
          <a:solidFill>
            <a:srgbClr val="FFC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50"/>
          </a:p>
        </p:txBody>
      </p:sp>
      <p:sp>
        <p:nvSpPr>
          <p:cNvPr id="6" name="TextBox 5"/>
          <p:cNvSpPr txBox="1"/>
          <p:nvPr/>
        </p:nvSpPr>
        <p:spPr>
          <a:xfrm>
            <a:off x="1115616" y="195486"/>
            <a:ext cx="1421365" cy="1188720"/>
          </a:xfrm>
          <a:prstGeom prst="rect">
            <a:avLst/>
          </a:prstGeom>
          <a:noFill/>
          <a:ln>
            <a:noFill/>
          </a:ln>
        </p:spPr>
        <p:txBody>
          <a:bodyPr rtlCol="0" wrap="square">
            <a:spAutoFit/>
          </a:bodyPr>
          <a:lstStyle/>
          <a:p>
            <a:r>
              <a:rPr altLang="en-US" b="1" lang="zh-CN" smtClean="0" spc="-180" sz="36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r="13500000" dist="50800">
                    <a:prstClr val="black">
                      <a:alpha val="50000"/>
                    </a:prstClr>
                  </a:innerShdw>
                </a:effectLst>
                <a:latin charset="-122" pitchFamily="2" typeface="方正舒体"/>
                <a:ea charset="-122" pitchFamily="2" typeface="方正舒体"/>
                <a:cs charset="-122" pitchFamily="2" typeface="hakuyocaoshu7000"/>
              </a:rPr>
              <a:t>心  法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71800" y="320338"/>
            <a:ext cx="7128792" cy="518160"/>
          </a:xfrm>
          <a:prstGeom prst="rect">
            <a:avLst/>
          </a:prstGeom>
          <a:noFill/>
          <a:ln>
            <a:noFill/>
          </a:ln>
        </p:spPr>
        <p:txBody>
          <a:bodyPr rtlCol="0" wrap="square">
            <a:spAutoFit/>
          </a:bodyPr>
          <a:lstStyle/>
          <a:p>
            <a:r>
              <a:rPr altLang="en-US" b="1" lang="zh-CN" smtClean="0" spc="-180" sz="28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r="13500000" dist="50800">
                    <a:prstClr val="black">
                      <a:alpha val="50000"/>
                    </a:prstClr>
                  </a:innerShdw>
                </a:effectLst>
                <a:latin charset="-122" pitchFamily="2" typeface="方正舒体"/>
                <a:ea charset="-122" pitchFamily="2" typeface="方正舒体"/>
                <a:cs charset="-122" pitchFamily="2" typeface="hakuyocaoshu7000"/>
              </a:rPr>
              <a:t>第四章：BBP演示发布三基准原则</a:t>
            </a:r>
          </a:p>
        </p:txBody>
      </p:sp>
      <p:sp>
        <p:nvSpPr>
          <p:cNvPr id="8" name="矩形 7"/>
          <p:cNvSpPr/>
          <p:nvPr/>
        </p:nvSpPr>
        <p:spPr>
          <a:xfrm>
            <a:off x="1219250" y="1707654"/>
            <a:ext cx="6449094" cy="701040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/>
          <a:p>
            <a:r>
              <a:rPr altLang="en-US" lang="zh-CN" smtClean="0" sz="2000">
                <a:ln cmpd="sng" w="18415">
                  <a:noFill/>
                  <a:prstDash val="solid"/>
                </a:ln>
                <a:solidFill>
                  <a:schemeClr val="bg1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itchFamily="34" typeface="微软雅黑"/>
                <a:ea charset="-122" pitchFamily="34" typeface="微软雅黑"/>
              </a:rPr>
              <a:t>出色的情节串联可以帮助你管理讲稿、道具、纸质讲义、</a:t>
            </a:r>
          </a:p>
          <a:p>
            <a:r>
              <a:rPr altLang="en-US" lang="zh-CN" smtClean="0" sz="2000">
                <a:ln cmpd="sng" w="18415">
                  <a:noFill/>
                  <a:prstDash val="solid"/>
                </a:ln>
                <a:solidFill>
                  <a:schemeClr val="bg1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itchFamily="34" typeface="微软雅黑"/>
                <a:ea charset="-122" pitchFamily="34" typeface="微软雅黑"/>
              </a:rPr>
              <a:t>根据三基准原则保证现场效果出众</a:t>
            </a:r>
          </a:p>
        </p:txBody>
      </p:sp>
      <p:sp>
        <p:nvSpPr>
          <p:cNvPr id="9" name="矩形 8"/>
          <p:cNvSpPr/>
          <p:nvPr/>
        </p:nvSpPr>
        <p:spPr>
          <a:xfrm>
            <a:off x="899592" y="2689632"/>
            <a:ext cx="7632848" cy="1737360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/>
          <a:p>
            <a:pPr indent="-342900" marL="342900">
              <a:lnSpc>
                <a:spcPct val="150000"/>
              </a:lnSpc>
              <a:buFont charset="0" pitchFamily="34" typeface="Arial"/>
              <a:buChar char="•"/>
            </a:pPr>
            <a:r>
              <a:rPr altLang="en-US" lang="zh-CN" smtClean="0" sz="2400">
                <a:ln cmpd="sng" w="18415">
                  <a:noFill/>
                  <a:prstDash val="solid"/>
                </a:ln>
                <a:solidFill>
                  <a:srgbClr val="FFC000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itchFamily="34" typeface="微软雅黑"/>
                <a:ea charset="-122" pitchFamily="34" typeface="微软雅黑"/>
              </a:rPr>
              <a:t>逐步进入屏幕</a:t>
            </a:r>
          </a:p>
          <a:p>
            <a:pPr indent="-342900" marL="342900">
              <a:lnSpc>
                <a:spcPct val="150000"/>
              </a:lnSpc>
              <a:buFont charset="0" pitchFamily="34" typeface="Arial"/>
              <a:buChar char="•"/>
            </a:pPr>
            <a:r>
              <a:rPr altLang="en-US" lang="zh-CN" smtClean="0" sz="2400">
                <a:ln cmpd="sng" w="18415">
                  <a:noFill/>
                  <a:prstDash val="solid"/>
                </a:ln>
                <a:solidFill>
                  <a:srgbClr val="FFC000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itchFamily="34" typeface="微软雅黑"/>
                <a:ea charset="-122" pitchFamily="34" typeface="微软雅黑"/>
              </a:rPr>
              <a:t>剔除干扰因素</a:t>
            </a:r>
          </a:p>
          <a:p>
            <a:pPr indent="-342900" marL="342900">
              <a:lnSpc>
                <a:spcPct val="150000"/>
              </a:lnSpc>
              <a:buFont charset="0" pitchFamily="34" typeface="Arial"/>
              <a:buChar char="•"/>
            </a:pPr>
            <a:r>
              <a:rPr altLang="en-US" lang="zh-CN" smtClean="0" sz="2400">
                <a:ln cmpd="sng" w="18415">
                  <a:noFill/>
                  <a:prstDash val="solid"/>
                </a:ln>
                <a:solidFill>
                  <a:srgbClr val="FFC000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itchFamily="34" typeface="微软雅黑"/>
                <a:ea charset="-122" pitchFamily="34" typeface="微软雅黑"/>
              </a:rPr>
              <a:t>演示流程管理</a:t>
            </a:r>
          </a:p>
        </p:txBody>
      </p:sp>
    </p:spTree>
    <p:extLst>
      <p:ext uri="{BB962C8B-B14F-4D97-AF65-F5344CB8AC3E}">
        <p14:creationId val="619508579"/>
      </p:ext>
    </p:extLst>
  </p:cSld>
  <p:clrMapOvr>
    <a:masterClrMapping/>
  </p:clrMapOvr>
  <p:transition spd="slow">
    <p:push dir="u"/>
  </p:transition>
  <p:timing/>
</p:sld>
</file>

<file path=ppt/slides/slide4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098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92373" l="9428" r="89899" t="9746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7509" l="24914" r="29744" t="16503"/>
          <a:stretch>
            <a:fillRect/>
          </a:stretch>
        </p:blipFill>
        <p:spPr bwMode="auto">
          <a:xfrm>
            <a:off x="395536" y="2067694"/>
            <a:ext cx="2337738" cy="3113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任意多边形 4"/>
          <p:cNvSpPr/>
          <p:nvPr/>
        </p:nvSpPr>
        <p:spPr>
          <a:xfrm flipH="1" rot="9509245">
            <a:off x="2874278" y="1133395"/>
            <a:ext cx="6088520" cy="1963221"/>
          </a:xfrm>
          <a:custGeom>
            <a:gdLst>
              <a:gd fmla="*/ 265246 w 6596245" name="connsiteX0"/>
              <a:gd fmla="*/ 1291328 h 1982363" name="connsiteY0"/>
              <a:gd fmla="*/ 5451500 w 6596245" name="connsiteX1"/>
              <a:gd fmla="*/ 0 h 1982363" name="connsiteY1"/>
              <a:gd fmla="*/ 6596245 w 6596245" name="connsiteX2"/>
              <a:gd fmla="*/ 1675236 h 1982363" name="connsiteY2"/>
              <a:gd fmla="*/ 6016892 w 6596245" name="connsiteX3"/>
              <a:gd fmla="*/ 1954442 h 1982363" name="connsiteY3"/>
              <a:gd fmla="*/ 1165686 w 6596245" name="connsiteX4"/>
              <a:gd fmla="*/ 1982363 h 1982363" name="connsiteY4"/>
              <a:gd fmla="*/ 0 w 6596245" name="connsiteX5"/>
              <a:gd fmla="*/ 1772958 h 1982363" name="connsiteY5"/>
              <a:gd fmla="*/ 265246 w 6596245" name="connsiteX6"/>
              <a:gd fmla="*/ 1291328 h 1982363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1982363" w="6596245">
                <a:moveTo>
                  <a:pt x="265246" y="1291328"/>
                </a:moveTo>
                <a:lnTo>
                  <a:pt x="5451500" y="0"/>
                </a:lnTo>
                <a:lnTo>
                  <a:pt x="6596245" y="1675236"/>
                </a:lnTo>
                <a:lnTo>
                  <a:pt x="6016892" y="1954442"/>
                </a:lnTo>
                <a:lnTo>
                  <a:pt x="1165686" y="1982363"/>
                </a:lnTo>
                <a:lnTo>
                  <a:pt x="0" y="1772958"/>
                </a:lnTo>
                <a:lnTo>
                  <a:pt x="265246" y="1291328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任意多边形 5"/>
          <p:cNvSpPr/>
          <p:nvPr/>
        </p:nvSpPr>
        <p:spPr>
          <a:xfrm rot="9190965">
            <a:off x="2459224" y="1139654"/>
            <a:ext cx="2000680" cy="570640"/>
          </a:xfrm>
          <a:custGeom>
            <a:gdLst>
              <a:gd fmla="*/ 75627 w 2000680" name="connsiteX0"/>
              <a:gd fmla="*/ 233756 h 570640" name="connsiteY0"/>
              <a:gd fmla="*/ 1718797 w 2000680" name="connsiteX1"/>
              <a:gd fmla="*/ 0 h 570640" name="connsiteY1"/>
              <a:gd fmla="*/ 2000680 w 2000680" name="connsiteX2"/>
              <a:gd fmla="*/ 103128 h 570640" name="connsiteY2"/>
              <a:gd fmla="*/ 0 w 2000680" name="connsiteX3"/>
              <a:gd fmla="*/ 570640 h 570640" name="connsiteY3"/>
              <a:gd fmla="*/ 75627 w 2000680" name="connsiteX4"/>
              <a:gd fmla="*/ 233756 h 57064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570640" w="2000680">
                <a:moveTo>
                  <a:pt x="75627" y="233756"/>
                </a:moveTo>
                <a:lnTo>
                  <a:pt x="1718797" y="0"/>
                </a:lnTo>
                <a:lnTo>
                  <a:pt x="2000680" y="103128"/>
                </a:lnTo>
                <a:lnTo>
                  <a:pt x="0" y="570640"/>
                </a:lnTo>
                <a:lnTo>
                  <a:pt x="75627" y="233756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任意多边形 6"/>
          <p:cNvSpPr/>
          <p:nvPr/>
        </p:nvSpPr>
        <p:spPr>
          <a:xfrm flipV="1" rot="10421192">
            <a:off x="3475958" y="3016642"/>
            <a:ext cx="1564434" cy="384451"/>
          </a:xfrm>
          <a:custGeom>
            <a:gdLst>
              <a:gd fmla="*/ 75627 w 2000680" name="connsiteX0"/>
              <a:gd fmla="*/ 233756 h 570640" name="connsiteY0"/>
              <a:gd fmla="*/ 1718797 w 2000680" name="connsiteX1"/>
              <a:gd fmla="*/ 0 h 570640" name="connsiteY1"/>
              <a:gd fmla="*/ 2000680 w 2000680" name="connsiteX2"/>
              <a:gd fmla="*/ 103128 h 570640" name="connsiteY2"/>
              <a:gd fmla="*/ 0 w 2000680" name="connsiteX3"/>
              <a:gd fmla="*/ 570640 h 570640" name="connsiteY3"/>
              <a:gd fmla="*/ 75627 w 2000680" name="connsiteX4"/>
              <a:gd fmla="*/ 233756 h 57064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570640" w="2000680">
                <a:moveTo>
                  <a:pt x="75627" y="233756"/>
                </a:moveTo>
                <a:lnTo>
                  <a:pt x="1718797" y="0"/>
                </a:lnTo>
                <a:lnTo>
                  <a:pt x="2000680" y="103128"/>
                </a:lnTo>
                <a:lnTo>
                  <a:pt x="0" y="570640"/>
                </a:lnTo>
                <a:lnTo>
                  <a:pt x="75627" y="233756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矩形 7"/>
          <p:cNvSpPr/>
          <p:nvPr/>
        </p:nvSpPr>
        <p:spPr>
          <a:xfrm rot="20895772">
            <a:off x="2632566" y="1039132"/>
            <a:ext cx="5864239" cy="2773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b="1" lang="zh-CN" smtClean="0" sz="44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r="13500000" dist="50800">
                    <a:prstClr val="black">
                      <a:alpha val="50000"/>
                    </a:prstClr>
                  </a:innerShdw>
                </a:effectLst>
                <a:latin charset="-122" pitchFamily="2" typeface="张海山草泥马体"/>
                <a:ea charset="-122" pitchFamily="2" typeface="张海山草泥马体"/>
              </a:rPr>
              <a:t>                     大师</a:t>
            </a:r>
          </a:p>
          <a:p>
            <a:r>
              <a:rPr altLang="en-US" b="1" lang="zh-CN" smtClean="0" sz="44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r="13500000" dist="50800">
                    <a:prstClr val="black">
                      <a:alpha val="50000"/>
                    </a:prstClr>
                  </a:innerShdw>
                </a:effectLst>
                <a:latin charset="-122" pitchFamily="2" typeface="张海山草泥马体"/>
                <a:ea charset="-122" pitchFamily="2" typeface="张海山草泥马体"/>
              </a:rPr>
              <a:t>             我又被打了？</a:t>
            </a:r>
          </a:p>
        </p:txBody>
      </p:sp>
      <p:sp>
        <p:nvSpPr>
          <p:cNvPr id="9" name="任意多边形 8"/>
          <p:cNvSpPr/>
          <p:nvPr/>
        </p:nvSpPr>
        <p:spPr>
          <a:xfrm flipV="1" rot="10800000">
            <a:off x="3413237" y="3435846"/>
            <a:ext cx="782217" cy="384451"/>
          </a:xfrm>
          <a:custGeom>
            <a:gdLst>
              <a:gd fmla="*/ 75627 w 2000680" name="connsiteX0"/>
              <a:gd fmla="*/ 233756 h 570640" name="connsiteY0"/>
              <a:gd fmla="*/ 1718797 w 2000680" name="connsiteX1"/>
              <a:gd fmla="*/ 0 h 570640" name="connsiteY1"/>
              <a:gd fmla="*/ 2000680 w 2000680" name="connsiteX2"/>
              <a:gd fmla="*/ 103128 h 570640" name="connsiteY2"/>
              <a:gd fmla="*/ 0 w 2000680" name="connsiteX3"/>
              <a:gd fmla="*/ 570640 h 570640" name="connsiteY3"/>
              <a:gd fmla="*/ 75627 w 2000680" name="connsiteX4"/>
              <a:gd fmla="*/ 233756 h 57064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570640" w="2000680">
                <a:moveTo>
                  <a:pt x="75627" y="233756"/>
                </a:moveTo>
                <a:lnTo>
                  <a:pt x="1718797" y="0"/>
                </a:lnTo>
                <a:lnTo>
                  <a:pt x="2000680" y="103128"/>
                </a:lnTo>
                <a:lnTo>
                  <a:pt x="0" y="570640"/>
                </a:lnTo>
                <a:lnTo>
                  <a:pt x="75627" y="233756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矩形 9"/>
          <p:cNvSpPr/>
          <p:nvPr/>
        </p:nvSpPr>
        <p:spPr>
          <a:xfrm rot="20206540">
            <a:off x="1472686" y="3751514"/>
            <a:ext cx="11008014" cy="78613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矩形 10"/>
          <p:cNvSpPr/>
          <p:nvPr/>
        </p:nvSpPr>
        <p:spPr>
          <a:xfrm rot="20176572">
            <a:off x="4169672" y="3625060"/>
            <a:ext cx="5770880" cy="762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b="1" lang="en-US" smtClean="0" sz="44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r="13500000" dist="50800">
                    <a:prstClr val="black">
                      <a:alpha val="50000"/>
                    </a:prstClr>
                  </a:innerShdw>
                </a:effectLst>
                <a:latin charset="-122" pitchFamily="2" typeface="张海山草泥马体"/>
                <a:ea charset="-122" pitchFamily="2" typeface="张海山草泥马体"/>
              </a:rPr>
              <a:t>.....................</a:t>
            </a:r>
          </a:p>
        </p:txBody>
      </p:sp>
    </p:spTree>
    <p:extLst>
      <p:ext uri="{BB962C8B-B14F-4D97-AF65-F5344CB8AC3E}">
        <p14:creationId val="2746349104"/>
      </p:ext>
    </p:extLst>
  </p:cSld>
  <p:clrMapOvr>
    <a:masterClrMapping/>
  </p:clrMapOvr>
  <p:transition spd="slow">
    <p:push dir="u"/>
  </p:transition>
  <p:timing/>
</p:sld>
</file>

<file path=ppt/slides/slide4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0" y="351073"/>
            <a:ext cx="9144000" cy="48091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梯形 4"/>
          <p:cNvSpPr/>
          <p:nvPr/>
        </p:nvSpPr>
        <p:spPr>
          <a:xfrm rot="16200000">
            <a:off x="566681" y="439001"/>
            <a:ext cx="792088" cy="305060"/>
          </a:xfrm>
          <a:prstGeom prst="trapezoid">
            <a:avLst>
              <a:gd fmla="val 48975" name="adj"/>
            </a:avLst>
          </a:prstGeom>
          <a:solidFill>
            <a:srgbClr val="D6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50"/>
          </a:p>
        </p:txBody>
      </p:sp>
      <p:sp>
        <p:nvSpPr>
          <p:cNvPr id="6" name="梯形 5"/>
          <p:cNvSpPr/>
          <p:nvPr/>
        </p:nvSpPr>
        <p:spPr>
          <a:xfrm rot="5400000">
            <a:off x="2112906" y="438999"/>
            <a:ext cx="792088" cy="305060"/>
          </a:xfrm>
          <a:prstGeom prst="trapezoid">
            <a:avLst>
              <a:gd fmla="val 50629" name="adj"/>
            </a:avLst>
          </a:prstGeom>
          <a:solidFill>
            <a:srgbClr val="D6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矩形 7"/>
          <p:cNvSpPr/>
          <p:nvPr/>
        </p:nvSpPr>
        <p:spPr>
          <a:xfrm>
            <a:off x="1115255" y="195487"/>
            <a:ext cx="1241165" cy="792087"/>
          </a:xfrm>
          <a:prstGeom prst="rect">
            <a:avLst/>
          </a:prstGeom>
          <a:solidFill>
            <a:srgbClr val="FFC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50"/>
          </a:p>
        </p:txBody>
      </p:sp>
      <p:sp>
        <p:nvSpPr>
          <p:cNvPr id="7" name="TextBox 6"/>
          <p:cNvSpPr txBox="1"/>
          <p:nvPr/>
        </p:nvSpPr>
        <p:spPr>
          <a:xfrm>
            <a:off x="1115616" y="195486"/>
            <a:ext cx="1421365" cy="1188720"/>
          </a:xfrm>
          <a:prstGeom prst="rect">
            <a:avLst/>
          </a:prstGeom>
          <a:noFill/>
          <a:ln>
            <a:noFill/>
          </a:ln>
        </p:spPr>
        <p:txBody>
          <a:bodyPr rtlCol="0" wrap="square">
            <a:spAutoFit/>
          </a:bodyPr>
          <a:lstStyle/>
          <a:p>
            <a:r>
              <a:rPr altLang="en-US" b="1" lang="zh-CN" smtClean="0" spc="-180" sz="36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r="13500000" dist="50800">
                    <a:prstClr val="black">
                      <a:alpha val="50000"/>
                    </a:prstClr>
                  </a:innerShdw>
                </a:effectLst>
                <a:latin charset="-122" pitchFamily="2" typeface="方正舒体"/>
                <a:ea charset="-122" pitchFamily="2" typeface="方正舒体"/>
                <a:cs charset="-122" pitchFamily="2" typeface="hakuyocaoshu7000"/>
              </a:rPr>
              <a:t>武  器</a:t>
            </a:r>
          </a:p>
        </p:txBody>
      </p:sp>
      <p:sp>
        <p:nvSpPr>
          <p:cNvPr id="9" name="矩形 8"/>
          <p:cNvSpPr/>
          <p:nvPr/>
        </p:nvSpPr>
        <p:spPr>
          <a:xfrm>
            <a:off x="1187624" y="1491630"/>
            <a:ext cx="6768752" cy="518160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/>
          <a:p>
            <a:r>
              <a:rPr altLang="zh-CN" lang="en-US" smtClean="0" sz="2800">
                <a:ln cmpd="sng" w="18415">
                  <a:noFill/>
                  <a:prstDash val="solid"/>
                </a:ln>
                <a:solidFill>
                  <a:srgbClr val="FFC000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itchFamily="65" typeface="方正超粗黑简体"/>
                <a:ea charset="-122" pitchFamily="65" typeface="方正超粗黑简体"/>
              </a:rPr>
              <a:t>BBP：Beyond  Bullet Pionts </a:t>
            </a:r>
          </a:p>
        </p:txBody>
      </p:sp>
      <p:sp>
        <p:nvSpPr>
          <p:cNvPr id="2" name="椭圆 1"/>
          <p:cNvSpPr/>
          <p:nvPr/>
        </p:nvSpPr>
        <p:spPr>
          <a:xfrm>
            <a:off x="1761786" y="2385718"/>
            <a:ext cx="1189268" cy="108012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流程图: 延期 9"/>
          <p:cNvSpPr/>
          <p:nvPr/>
        </p:nvSpPr>
        <p:spPr>
          <a:xfrm rot="16200000">
            <a:off x="1996380" y="3077687"/>
            <a:ext cx="720080" cy="1292382"/>
          </a:xfrm>
          <a:prstGeom prst="flowChartDelay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加号 10"/>
          <p:cNvSpPr/>
          <p:nvPr/>
        </p:nvSpPr>
        <p:spPr>
          <a:xfrm>
            <a:off x="3995936" y="2726680"/>
            <a:ext cx="1152128" cy="1152128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五边形 11"/>
          <p:cNvSpPr/>
          <p:nvPr/>
        </p:nvSpPr>
        <p:spPr>
          <a:xfrm rot="8019762">
            <a:off x="5253532" y="3316365"/>
            <a:ext cx="2808312" cy="298946"/>
          </a:xfrm>
          <a:prstGeom prst="homePlate">
            <a:avLst>
              <a:gd fmla="val 98097" name="adj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7" name="半闭框 26"/>
          <p:cNvSpPr/>
          <p:nvPr/>
        </p:nvSpPr>
        <p:spPr>
          <a:xfrm rot="5400000">
            <a:off x="7056234" y="2315252"/>
            <a:ext cx="723144" cy="720079"/>
          </a:xfrm>
          <a:prstGeom prst="halfFrame">
            <a:avLst>
              <a:gd fmla="val 0" name="adj1"/>
              <a:gd fmla="val 100000" name="adj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 rot="18803684">
            <a:off x="7507542" y="2200145"/>
            <a:ext cx="574654" cy="19889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5122" name="Picture 2"/>
          <p:cNvPicPr>
            <a:picLocks noChangeArrowheads="1" noChangeAspect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flipH="1">
            <a:off x="1667205" y="2657426"/>
            <a:ext cx="159093" cy="645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1" name="直接连接符 30"/>
          <p:cNvCxnSpPr/>
          <p:nvPr/>
        </p:nvCxnSpPr>
        <p:spPr>
          <a:xfrm>
            <a:off x="2051720" y="2859782"/>
            <a:ext cx="360040" cy="0"/>
          </a:xfrm>
          <a:prstGeom prst="line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2555776" y="2859782"/>
            <a:ext cx="360040" cy="0"/>
          </a:xfrm>
          <a:prstGeom prst="line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矩形 37"/>
          <p:cNvSpPr/>
          <p:nvPr/>
        </p:nvSpPr>
        <p:spPr>
          <a:xfrm>
            <a:off x="7642055" y="1951871"/>
            <a:ext cx="45719" cy="82321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9" name="矩形 38"/>
          <p:cNvSpPr/>
          <p:nvPr/>
        </p:nvSpPr>
        <p:spPr>
          <a:xfrm>
            <a:off x="7498039" y="1951872"/>
            <a:ext cx="45719" cy="6307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0" name="矩形 39"/>
          <p:cNvSpPr/>
          <p:nvPr/>
        </p:nvSpPr>
        <p:spPr>
          <a:xfrm>
            <a:off x="7354023" y="1951871"/>
            <a:ext cx="45719" cy="50406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3017574670"/>
      </p:ext>
    </p:extLst>
  </p:cSld>
  <p:clrMapOvr>
    <a:masterClrMapping/>
  </p:clrMapOvr>
  <p:transition spd="slow">
    <p:push dir="u"/>
  </p:transition>
  <p:timing/>
</p:sld>
</file>

<file path=ppt/slides/slide4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0" y="351073"/>
            <a:ext cx="9144000" cy="48091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梯形 4"/>
          <p:cNvSpPr/>
          <p:nvPr/>
        </p:nvSpPr>
        <p:spPr>
          <a:xfrm rot="16200000">
            <a:off x="566681" y="439001"/>
            <a:ext cx="792088" cy="305060"/>
          </a:xfrm>
          <a:prstGeom prst="trapezoid">
            <a:avLst>
              <a:gd fmla="val 48975" name="adj"/>
            </a:avLst>
          </a:prstGeom>
          <a:solidFill>
            <a:srgbClr val="D6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50"/>
          </a:p>
        </p:txBody>
      </p:sp>
      <p:sp>
        <p:nvSpPr>
          <p:cNvPr id="6" name="梯形 5"/>
          <p:cNvSpPr/>
          <p:nvPr/>
        </p:nvSpPr>
        <p:spPr>
          <a:xfrm rot="5400000">
            <a:off x="2112906" y="438999"/>
            <a:ext cx="792088" cy="305060"/>
          </a:xfrm>
          <a:prstGeom prst="trapezoid">
            <a:avLst>
              <a:gd fmla="val 50629" name="adj"/>
            </a:avLst>
          </a:prstGeom>
          <a:solidFill>
            <a:srgbClr val="D6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矩形 6"/>
          <p:cNvSpPr/>
          <p:nvPr/>
        </p:nvSpPr>
        <p:spPr>
          <a:xfrm>
            <a:off x="1115255" y="195487"/>
            <a:ext cx="1241165" cy="792087"/>
          </a:xfrm>
          <a:prstGeom prst="rect">
            <a:avLst/>
          </a:prstGeom>
          <a:solidFill>
            <a:srgbClr val="FFC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50"/>
          </a:p>
        </p:txBody>
      </p:sp>
      <p:sp>
        <p:nvSpPr>
          <p:cNvPr id="8" name="TextBox 7"/>
          <p:cNvSpPr txBox="1"/>
          <p:nvPr/>
        </p:nvSpPr>
        <p:spPr>
          <a:xfrm>
            <a:off x="1115616" y="195486"/>
            <a:ext cx="1421365" cy="1188720"/>
          </a:xfrm>
          <a:prstGeom prst="rect">
            <a:avLst/>
          </a:prstGeom>
          <a:noFill/>
          <a:ln>
            <a:noFill/>
          </a:ln>
        </p:spPr>
        <p:txBody>
          <a:bodyPr rtlCol="0" wrap="square">
            <a:spAutoFit/>
          </a:bodyPr>
          <a:lstStyle/>
          <a:p>
            <a:r>
              <a:rPr altLang="en-US" b="1" lang="zh-CN" smtClean="0" spc="-180" sz="36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r="13500000" dist="50800">
                    <a:prstClr val="black">
                      <a:alpha val="50000"/>
                    </a:prstClr>
                  </a:innerShdw>
                </a:effectLst>
                <a:latin charset="-122" pitchFamily="2" typeface="方正舒体"/>
                <a:ea charset="-122" pitchFamily="2" typeface="方正舒体"/>
                <a:cs charset="-122" pitchFamily="2" typeface="hakuyocaoshu7000"/>
              </a:rPr>
              <a:t>武  器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15816" y="320338"/>
            <a:ext cx="3960440" cy="518160"/>
          </a:xfrm>
          <a:prstGeom prst="rect">
            <a:avLst/>
          </a:prstGeom>
          <a:noFill/>
          <a:ln>
            <a:noFill/>
          </a:ln>
        </p:spPr>
        <p:txBody>
          <a:bodyPr rtlCol="0" wrap="square">
            <a:spAutoFit/>
          </a:bodyPr>
          <a:lstStyle/>
          <a:p>
            <a:r>
              <a:rPr altLang="en-US" b="1" lang="zh-CN" smtClean="0" spc="-180" sz="28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r="13500000" dist="50800">
                    <a:prstClr val="black">
                      <a:alpha val="50000"/>
                    </a:prstClr>
                  </a:innerShdw>
                </a:effectLst>
                <a:latin charset="-122" pitchFamily="2" typeface="方正舒体"/>
                <a:ea charset="-122" pitchFamily="2" typeface="方正舒体"/>
                <a:cs charset="-122" pitchFamily="2" typeface="hakuyocaoshu7000"/>
              </a:rPr>
              <a:t>第一武器：浏览页视图</a:t>
            </a:r>
          </a:p>
        </p:txBody>
      </p:sp>
      <p:pic>
        <p:nvPicPr>
          <p:cNvPr id="7171" name="Picture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707904" y="1677814"/>
            <a:ext cx="5179597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矩形 11"/>
          <p:cNvSpPr/>
          <p:nvPr/>
        </p:nvSpPr>
        <p:spPr>
          <a:xfrm>
            <a:off x="330557" y="2787774"/>
            <a:ext cx="3672408" cy="1325880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>
                <a:ln cmpd="sng" w="18415">
                  <a:noFill/>
                  <a:prstDash val="solid"/>
                </a:ln>
                <a:solidFill>
                  <a:srgbClr val="FFC000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itchFamily="34" typeface="微软雅黑"/>
                <a:ea charset="-122" pitchFamily="34" typeface="微软雅黑"/>
              </a:rPr>
              <a:t>演示前直观感受ppt思路</a:t>
            </a:r>
          </a:p>
          <a:p>
            <a:pPr>
              <a:lnSpc>
                <a:spcPct val="150000"/>
              </a:lnSpc>
            </a:pPr>
            <a:r>
              <a:rPr altLang="en-US" lang="zh-CN" smtClean="0">
                <a:ln cmpd="sng" w="18415">
                  <a:noFill/>
                  <a:prstDash val="solid"/>
                </a:ln>
                <a:solidFill>
                  <a:srgbClr val="FFC000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itchFamily="34" typeface="微软雅黑"/>
                <a:ea charset="-122" pitchFamily="34" typeface="微软雅黑"/>
              </a:rPr>
              <a:t>并辅以演示演练</a:t>
            </a:r>
          </a:p>
          <a:p>
            <a:pPr>
              <a:lnSpc>
                <a:spcPct val="150000"/>
              </a:lnSpc>
            </a:pPr>
            <a:r>
              <a:rPr altLang="en-US" lang="zh-CN" smtClean="0">
                <a:ln cmpd="sng" w="18415">
                  <a:noFill/>
                  <a:prstDash val="solid"/>
                </a:ln>
                <a:solidFill>
                  <a:srgbClr val="FFC000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itchFamily="34" typeface="微软雅黑"/>
                <a:ea charset="-122" pitchFamily="34" typeface="微软雅黑"/>
              </a:rPr>
              <a:t>及时调整</a:t>
            </a:r>
          </a:p>
        </p:txBody>
      </p:sp>
      <p:pic>
        <p:nvPicPr>
          <p:cNvPr id="7172" name="Picture 4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30557" y="1714128"/>
            <a:ext cx="2998144" cy="787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val="2595343480"/>
      </p:ext>
    </p:extLst>
  </p:cSld>
  <p:clrMapOvr>
    <a:masterClrMapping/>
  </p:clrMapOvr>
  <p:transition spd="slow">
    <p:push dir="u"/>
  </p:transition>
  <p:timing/>
</p:sld>
</file>

<file path=ppt/slides/slide4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0" y="351073"/>
            <a:ext cx="9144000" cy="48091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梯形 4"/>
          <p:cNvSpPr/>
          <p:nvPr/>
        </p:nvSpPr>
        <p:spPr>
          <a:xfrm rot="16200000">
            <a:off x="566681" y="439001"/>
            <a:ext cx="792088" cy="305060"/>
          </a:xfrm>
          <a:prstGeom prst="trapezoid">
            <a:avLst>
              <a:gd fmla="val 48975" name="adj"/>
            </a:avLst>
          </a:prstGeom>
          <a:solidFill>
            <a:srgbClr val="D6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50"/>
          </a:p>
        </p:txBody>
      </p:sp>
      <p:sp>
        <p:nvSpPr>
          <p:cNvPr id="6" name="梯形 5"/>
          <p:cNvSpPr/>
          <p:nvPr/>
        </p:nvSpPr>
        <p:spPr>
          <a:xfrm rot="5400000">
            <a:off x="2112906" y="438999"/>
            <a:ext cx="792088" cy="305060"/>
          </a:xfrm>
          <a:prstGeom prst="trapezoid">
            <a:avLst>
              <a:gd fmla="val 50629" name="adj"/>
            </a:avLst>
          </a:prstGeom>
          <a:solidFill>
            <a:srgbClr val="D6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矩形 6"/>
          <p:cNvSpPr/>
          <p:nvPr/>
        </p:nvSpPr>
        <p:spPr>
          <a:xfrm>
            <a:off x="1115255" y="195487"/>
            <a:ext cx="1241165" cy="792087"/>
          </a:xfrm>
          <a:prstGeom prst="rect">
            <a:avLst/>
          </a:prstGeom>
          <a:solidFill>
            <a:srgbClr val="FFC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50"/>
          </a:p>
        </p:txBody>
      </p:sp>
      <p:sp>
        <p:nvSpPr>
          <p:cNvPr id="8" name="TextBox 7"/>
          <p:cNvSpPr txBox="1"/>
          <p:nvPr/>
        </p:nvSpPr>
        <p:spPr>
          <a:xfrm>
            <a:off x="1115616" y="195486"/>
            <a:ext cx="1421365" cy="1188720"/>
          </a:xfrm>
          <a:prstGeom prst="rect">
            <a:avLst/>
          </a:prstGeom>
          <a:noFill/>
          <a:ln>
            <a:noFill/>
          </a:ln>
        </p:spPr>
        <p:txBody>
          <a:bodyPr rtlCol="0" wrap="square">
            <a:spAutoFit/>
          </a:bodyPr>
          <a:lstStyle/>
          <a:p>
            <a:r>
              <a:rPr altLang="en-US" b="1" lang="zh-CN" smtClean="0" spc="-180" sz="36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r="13500000" dist="50800">
                    <a:prstClr val="black">
                      <a:alpha val="50000"/>
                    </a:prstClr>
                  </a:innerShdw>
                </a:effectLst>
                <a:latin charset="-122" pitchFamily="2" typeface="方正舒体"/>
                <a:ea charset="-122" pitchFamily="2" typeface="方正舒体"/>
                <a:cs charset="-122" pitchFamily="2" typeface="hakuyocaoshu7000"/>
              </a:rPr>
              <a:t>武  器</a:t>
            </a:r>
          </a:p>
        </p:txBody>
      </p:sp>
      <p:sp>
        <p:nvSpPr>
          <p:cNvPr id="10" name="矩形 9"/>
          <p:cNvSpPr/>
          <p:nvPr/>
        </p:nvSpPr>
        <p:spPr>
          <a:xfrm>
            <a:off x="3995936" y="2648982"/>
            <a:ext cx="4483050" cy="1920240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2000">
                <a:ln cmpd="sng" w="18415">
                  <a:noFill/>
                  <a:prstDash val="solid"/>
                </a:ln>
                <a:solidFill>
                  <a:srgbClr val="FFC000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itchFamily="34" typeface="微软雅黑"/>
                <a:ea charset="-122" pitchFamily="34" typeface="微软雅黑"/>
              </a:rPr>
              <a:t>备注页视图</a:t>
            </a:r>
          </a:p>
          <a:p>
            <a:pPr>
              <a:lnSpc>
                <a:spcPct val="150000"/>
              </a:lnSpc>
            </a:pPr>
            <a:r>
              <a:rPr altLang="en-US" lang="zh-CN" sz="2000">
                <a:ln cmpd="sng" w="18415">
                  <a:noFill/>
                  <a:prstDash val="solid"/>
                </a:ln>
                <a:solidFill>
                  <a:srgbClr val="FFC000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itchFamily="34" typeface="微软雅黑"/>
                <a:ea charset="-122" pitchFamily="34" typeface="微软雅黑"/>
              </a:rPr>
              <a:t>不仅仅是给你看的~</a:t>
            </a:r>
          </a:p>
          <a:p>
            <a:pPr>
              <a:lnSpc>
                <a:spcPct val="150000"/>
              </a:lnSpc>
            </a:pPr>
            <a:r>
              <a:rPr altLang="en-US" lang="zh-CN" sz="2000">
                <a:ln cmpd="sng" w="18415">
                  <a:noFill/>
                  <a:prstDash val="solid"/>
                </a:ln>
                <a:solidFill>
                  <a:srgbClr val="FFC000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itchFamily="34" typeface="微软雅黑"/>
                <a:ea charset="-122" pitchFamily="34" typeface="微软雅黑"/>
              </a:rPr>
              <a:t>把它打印成纸质讲稿</a:t>
            </a:r>
          </a:p>
          <a:p>
            <a:pPr>
              <a:lnSpc>
                <a:spcPct val="150000"/>
              </a:lnSpc>
            </a:pPr>
            <a:r>
              <a:rPr altLang="en-US" lang="zh-CN" sz="2000">
                <a:ln cmpd="sng" w="18415">
                  <a:noFill/>
                  <a:prstDash val="solid"/>
                </a:ln>
                <a:solidFill>
                  <a:srgbClr val="FFC000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itchFamily="34" typeface="微软雅黑"/>
                <a:ea charset="-122" pitchFamily="34" typeface="微软雅黑"/>
              </a:rPr>
              <a:t>它将是保证演讲思路流畅性的关键</a:t>
            </a:r>
          </a:p>
        </p:txBody>
      </p:sp>
      <p:pic>
        <p:nvPicPr>
          <p:cNvPr id="6147" name="Picture 3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923928" y="1266850"/>
            <a:ext cx="4347430" cy="1130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915816" y="320338"/>
            <a:ext cx="3960440" cy="518160"/>
          </a:xfrm>
          <a:prstGeom prst="rect">
            <a:avLst/>
          </a:prstGeom>
          <a:noFill/>
          <a:ln>
            <a:noFill/>
          </a:ln>
        </p:spPr>
        <p:txBody>
          <a:bodyPr rtlCol="0" wrap="square">
            <a:spAutoFit/>
          </a:bodyPr>
          <a:lstStyle/>
          <a:p>
            <a:r>
              <a:rPr altLang="en-US" b="1" lang="zh-CN" smtClean="0" spc="-180" sz="28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r="13500000" dist="50800">
                    <a:prstClr val="black">
                      <a:alpha val="50000"/>
                    </a:prstClr>
                  </a:innerShdw>
                </a:effectLst>
                <a:latin charset="-122" pitchFamily="2" typeface="方正舒体"/>
                <a:ea charset="-122" pitchFamily="2" typeface="方正舒体"/>
                <a:cs charset="-122" pitchFamily="2" typeface="hakuyocaoshu7000"/>
              </a:rPr>
              <a:t>第二武器：备注页视图</a:t>
            </a:r>
          </a:p>
        </p:txBody>
      </p:sp>
      <p:pic>
        <p:nvPicPr>
          <p:cNvPr id="6146" name="Picture 2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75171" y="1275606"/>
            <a:ext cx="2710414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val="2534283443"/>
      </p:ext>
    </p:extLst>
  </p:cSld>
  <p:clrMapOvr>
    <a:masterClrMapping/>
  </p:clrMapOvr>
  <p:transition spd="slow">
    <p:push dir="u"/>
  </p:transition>
  <p:timing/>
</p:sld>
</file>

<file path=ppt/slides/slide4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0" y="351073"/>
            <a:ext cx="9144000" cy="48091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梯形 4"/>
          <p:cNvSpPr/>
          <p:nvPr/>
        </p:nvSpPr>
        <p:spPr>
          <a:xfrm rot="16200000">
            <a:off x="566681" y="439001"/>
            <a:ext cx="792088" cy="305060"/>
          </a:xfrm>
          <a:prstGeom prst="trapezoid">
            <a:avLst>
              <a:gd fmla="val 48975" name="adj"/>
            </a:avLst>
          </a:prstGeom>
          <a:solidFill>
            <a:srgbClr val="D6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50"/>
          </a:p>
        </p:txBody>
      </p:sp>
      <p:sp>
        <p:nvSpPr>
          <p:cNvPr id="6" name="梯形 5"/>
          <p:cNvSpPr/>
          <p:nvPr/>
        </p:nvSpPr>
        <p:spPr>
          <a:xfrm rot="5400000">
            <a:off x="2112906" y="438999"/>
            <a:ext cx="792088" cy="305060"/>
          </a:xfrm>
          <a:prstGeom prst="trapezoid">
            <a:avLst>
              <a:gd fmla="val 50629" name="adj"/>
            </a:avLst>
          </a:prstGeom>
          <a:solidFill>
            <a:srgbClr val="D6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矩形 6"/>
          <p:cNvSpPr/>
          <p:nvPr/>
        </p:nvSpPr>
        <p:spPr>
          <a:xfrm>
            <a:off x="1115255" y="195487"/>
            <a:ext cx="1241165" cy="792087"/>
          </a:xfrm>
          <a:prstGeom prst="rect">
            <a:avLst/>
          </a:prstGeom>
          <a:solidFill>
            <a:srgbClr val="FFC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50"/>
          </a:p>
        </p:txBody>
      </p:sp>
      <p:sp>
        <p:nvSpPr>
          <p:cNvPr id="8" name="TextBox 7"/>
          <p:cNvSpPr txBox="1"/>
          <p:nvPr/>
        </p:nvSpPr>
        <p:spPr>
          <a:xfrm>
            <a:off x="1115616" y="195486"/>
            <a:ext cx="1421365" cy="1188720"/>
          </a:xfrm>
          <a:prstGeom prst="rect">
            <a:avLst/>
          </a:prstGeom>
          <a:noFill/>
          <a:ln>
            <a:noFill/>
          </a:ln>
        </p:spPr>
        <p:txBody>
          <a:bodyPr rtlCol="0" wrap="square">
            <a:spAutoFit/>
          </a:bodyPr>
          <a:lstStyle/>
          <a:p>
            <a:r>
              <a:rPr altLang="en-US" b="1" lang="zh-CN" smtClean="0" spc="-180" sz="36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r="13500000" dist="50800">
                    <a:prstClr val="black">
                      <a:alpha val="50000"/>
                    </a:prstClr>
                  </a:innerShdw>
                </a:effectLst>
                <a:latin charset="-122" pitchFamily="2" typeface="方正舒体"/>
                <a:ea charset="-122" pitchFamily="2" typeface="方正舒体"/>
                <a:cs charset="-122" pitchFamily="2" typeface="hakuyocaoshu7000"/>
              </a:rPr>
              <a:t>武  器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15816" y="320338"/>
            <a:ext cx="3960440" cy="518160"/>
          </a:xfrm>
          <a:prstGeom prst="rect">
            <a:avLst/>
          </a:prstGeom>
          <a:noFill/>
          <a:ln>
            <a:noFill/>
          </a:ln>
        </p:spPr>
        <p:txBody>
          <a:bodyPr rtlCol="0" wrap="square">
            <a:spAutoFit/>
          </a:bodyPr>
          <a:lstStyle/>
          <a:p>
            <a:r>
              <a:rPr altLang="en-US" b="1" lang="zh-CN" smtClean="0" spc="-180" sz="28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r="13500000" dist="50800">
                    <a:prstClr val="black">
                      <a:alpha val="50000"/>
                    </a:prstClr>
                  </a:innerShdw>
                </a:effectLst>
                <a:latin charset="-122" pitchFamily="2" typeface="方正舒体"/>
                <a:ea charset="-122" pitchFamily="2" typeface="方正舒体"/>
                <a:cs charset="-122" pitchFamily="2" typeface="hakuyocaoshu7000"/>
              </a:rPr>
              <a:t>第三武器：PPT翻页笔</a:t>
            </a:r>
          </a:p>
        </p:txBody>
      </p:sp>
      <p:grpSp>
        <p:nvGrpSpPr>
          <p:cNvPr id="12" name="组合 11"/>
          <p:cNvGrpSpPr/>
          <p:nvPr/>
        </p:nvGrpSpPr>
        <p:grpSpPr>
          <a:xfrm rot="17950268">
            <a:off x="104867" y="1481877"/>
            <a:ext cx="3954438" cy="3964709"/>
            <a:chOff x="1192760" y="1126454"/>
            <a:chExt cx="3954438" cy="3964709"/>
          </a:xfrm>
        </p:grpSpPr>
        <p:pic>
          <p:nvPicPr>
            <p:cNvPr id="8194" name="Picture 2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backgroundRemoval b="90000" l="9974" r="89896" t="2857"/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 rot="2978211">
              <a:off x="1187624" y="1131590"/>
              <a:ext cx="3964709" cy="3954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矩形 12"/>
            <p:cNvSpPr/>
            <p:nvPr/>
          </p:nvSpPr>
          <p:spPr>
            <a:xfrm flipV="1" rot="21351592">
              <a:off x="4108635" y="2912650"/>
              <a:ext cx="921767" cy="1204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cxnSp>
        <p:nvCxnSpPr>
          <p:cNvPr id="15" name="直接连接符 14"/>
          <p:cNvCxnSpPr/>
          <p:nvPr/>
        </p:nvCxnSpPr>
        <p:spPr>
          <a:xfrm flipV="1">
            <a:off x="2862530" y="1772549"/>
            <a:ext cx="704901" cy="504056"/>
          </a:xfrm>
          <a:prstGeom prst="line">
            <a:avLst/>
          </a:prstGeom>
          <a:ln w="38100">
            <a:solidFill>
              <a:srgbClr val="FFC000"/>
            </a:solidFill>
            <a:headEnd len="med" type="none" w="med"/>
            <a:tailEnd len="med" type="non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3567431" y="1772549"/>
            <a:ext cx="1095299" cy="1"/>
          </a:xfrm>
          <a:prstGeom prst="line">
            <a:avLst/>
          </a:prstGeom>
          <a:ln w="38100">
            <a:solidFill>
              <a:srgbClr val="FFC000"/>
            </a:solidFill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4716016" y="1495923"/>
            <a:ext cx="4483050" cy="548640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2000">
                <a:ln cmpd="sng" w="18415">
                  <a:noFill/>
                  <a:prstDash val="solid"/>
                </a:ln>
                <a:solidFill>
                  <a:srgbClr val="FFC000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itchFamily="34" typeface="微软雅黑"/>
                <a:ea charset="-122" pitchFamily="34" typeface="微软雅黑"/>
              </a:rPr>
              <a:t>高科技PPT翻页笔</a:t>
            </a:r>
          </a:p>
        </p:txBody>
      </p:sp>
      <p:cxnSp>
        <p:nvCxnSpPr>
          <p:cNvPr id="19" name="直接连接符 18"/>
          <p:cNvCxnSpPr/>
          <p:nvPr/>
        </p:nvCxnSpPr>
        <p:spPr>
          <a:xfrm flipV="1">
            <a:off x="2082086" y="2715767"/>
            <a:ext cx="1193770" cy="572243"/>
          </a:xfrm>
          <a:prstGeom prst="line">
            <a:avLst/>
          </a:prstGeom>
          <a:ln w="38100">
            <a:solidFill>
              <a:srgbClr val="FFC000"/>
            </a:solidFill>
            <a:headEnd len="med" type="none" w="med"/>
            <a:tailEnd len="med" type="non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3275856" y="2715766"/>
            <a:ext cx="965005" cy="1"/>
          </a:xfrm>
          <a:prstGeom prst="line">
            <a:avLst/>
          </a:prstGeom>
          <a:ln w="38100">
            <a:solidFill>
              <a:srgbClr val="FFC000"/>
            </a:solidFill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4410516" y="2465955"/>
            <a:ext cx="4483050" cy="548640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2000">
                <a:ln cmpd="sng" w="18415">
                  <a:noFill/>
                  <a:prstDash val="solid"/>
                </a:ln>
                <a:solidFill>
                  <a:srgbClr val="FFC000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itchFamily="34" typeface="微软雅黑"/>
                <a:ea charset="-122" pitchFamily="34" typeface="微软雅黑"/>
              </a:rPr>
              <a:t>轻轻一按，翻页于无形</a:t>
            </a:r>
          </a:p>
        </p:txBody>
      </p:sp>
      <p:cxnSp>
        <p:nvCxnSpPr>
          <p:cNvPr id="25" name="直接连接符 24"/>
          <p:cNvCxnSpPr/>
          <p:nvPr/>
        </p:nvCxnSpPr>
        <p:spPr>
          <a:xfrm flipV="1">
            <a:off x="1730160" y="3651870"/>
            <a:ext cx="1185656" cy="356220"/>
          </a:xfrm>
          <a:prstGeom prst="line">
            <a:avLst/>
          </a:prstGeom>
          <a:ln w="38100">
            <a:solidFill>
              <a:srgbClr val="FFC000"/>
            </a:solidFill>
            <a:headEnd len="med" type="none" w="med"/>
            <a:tailEnd len="med" type="non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2920052" y="3651870"/>
            <a:ext cx="1095299" cy="1"/>
          </a:xfrm>
          <a:prstGeom prst="line">
            <a:avLst/>
          </a:prstGeom>
          <a:ln w="38100">
            <a:solidFill>
              <a:srgbClr val="FFC000"/>
            </a:solidFill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27"/>
          <p:cNvSpPr/>
          <p:nvPr/>
        </p:nvSpPr>
        <p:spPr>
          <a:xfrm>
            <a:off x="4179985" y="3402058"/>
            <a:ext cx="4483050" cy="548640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2000">
                <a:ln cmpd="sng" w="18415">
                  <a:noFill/>
                  <a:prstDash val="solid"/>
                </a:ln>
                <a:solidFill>
                  <a:srgbClr val="FFC000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itchFamily="34" typeface="微软雅黑"/>
                <a:ea charset="-122" pitchFamily="34" typeface="微软雅黑"/>
              </a:rPr>
              <a:t>保证PPT流畅性，装出好逼格</a:t>
            </a:r>
          </a:p>
        </p:txBody>
      </p:sp>
      <p:sp>
        <p:nvSpPr>
          <p:cNvPr id="31" name="矩形 30"/>
          <p:cNvSpPr/>
          <p:nvPr/>
        </p:nvSpPr>
        <p:spPr>
          <a:xfrm>
            <a:off x="5017469" y="4448390"/>
            <a:ext cx="5531195" cy="548640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2000">
                <a:ln cmpd="sng" w="18415">
                  <a:noFill/>
                  <a:prstDash val="solid"/>
                </a:ln>
                <a:solidFill>
                  <a:srgbClr val="FFC000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itchFamily="34" typeface="微软雅黑"/>
                <a:ea charset="-122" pitchFamily="34" typeface="微软雅黑"/>
              </a:rPr>
              <a:t>广告位招租，请新浪@香瓜手榴弹</a:t>
            </a:r>
          </a:p>
        </p:txBody>
      </p:sp>
      <p:cxnSp>
        <p:nvCxnSpPr>
          <p:cNvPr id="34" name="直接箭头连接符 33"/>
          <p:cNvCxnSpPr/>
          <p:nvPr/>
        </p:nvCxnSpPr>
        <p:spPr>
          <a:xfrm>
            <a:off x="3748586" y="4745930"/>
            <a:ext cx="1178903" cy="0"/>
          </a:xfrm>
          <a:prstGeom prst="straightConnector1">
            <a:avLst/>
          </a:prstGeom>
          <a:ln w="76200">
            <a:solidFill>
              <a:srgbClr val="FFC000"/>
            </a:solidFill>
            <a:headEnd len="med" type="none" w="med"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2242531505"/>
      </p:ext>
    </p:extLst>
  </p:cSld>
  <p:clrMapOvr>
    <a:masterClrMapping/>
  </p:clrMapOvr>
  <p:transition spd="slow">
    <p:push dir="u"/>
  </p:transition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076" name="Picture 4"/>
          <p:cNvPicPr>
            <a:picLocks noChangeArrowheads="1"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100000" l="0" r="100000" t="0">
                        <a14:foregroundMark x1="72414" x2="76940" y1="61232" y2="77174"/>
                        <a14:foregroundMark x1="75862" x2="67457" y1="78623" y2="94565"/>
                        <a14:foregroundMark x1="83621" x2="95690" y1="80435" y2="99275"/>
                        <a14:foregroundMark x1="82112" x2="76078" y1="87319" y2="98913"/>
                        <a14:foregroundMark x1="74138" x2="78664" y1="40942" y2="47464"/>
                        <a14:foregroundMark x1="54526" x2="64440" y1="74638" y2="92391"/>
                        <a14:foregroundMark x1="42888" x2="42457" y1="7609" y2="13768"/>
                        <a14:foregroundMark x1="49353" x2="51078" y1="18478" y2="16304"/>
                        <a14:foregroundMark x1="50862" x2="52802" y1="14855" y2="16304"/>
                        <a14:backgroundMark x1="11422" x2="8190" y1="25000" y2="57246"/>
                        <a14:backgroundMark x1="21767" x2="17888" y1="33696" y2="51087"/>
                        <a14:backgroundMark x1="57543" x2="59698" y1="36594" y2="57246"/>
                      </a14:backgroundRemoval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66490" y="483518"/>
            <a:ext cx="5205449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 rot="190100">
            <a:off x="-729045" y="3451481"/>
            <a:ext cx="11008014" cy="70379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400"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 rot="177540">
            <a:off x="550559" y="3435910"/>
            <a:ext cx="9264533" cy="762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b="1" lang="zh-CN" smtClean="0" sz="4400">
                <a:solidFill>
                  <a:schemeClr val="tx1">
                    <a:lumMod val="85000"/>
                    <a:lumOff val="15000"/>
                  </a:schemeClr>
                </a:solidFill>
                <a:latin charset="-122" pitchFamily="2" typeface="张海山草泥马体"/>
                <a:ea charset="-122" pitchFamily="2" typeface="张海山草泥马体"/>
              </a:rPr>
              <a:t>大师，我讲PPT是不是真的没救了</a:t>
            </a:r>
          </a:p>
        </p:txBody>
      </p:sp>
      <p:sp>
        <p:nvSpPr>
          <p:cNvPr id="8" name="矩形 7"/>
          <p:cNvSpPr/>
          <p:nvPr/>
        </p:nvSpPr>
        <p:spPr>
          <a:xfrm rot="20997024">
            <a:off x="1039022" y="5678493"/>
            <a:ext cx="9264533" cy="762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b="1" lang="zh-CN" smtClean="0" sz="4400">
                <a:solidFill>
                  <a:srgbClr val="FFC000"/>
                </a:solidFill>
                <a:latin charset="-122" pitchFamily="2" typeface="张海山草泥马体"/>
                <a:ea charset="-122" pitchFamily="2" typeface="张海山草泥马体"/>
              </a:rPr>
              <a:t>大师，我是不是没救了</a:t>
            </a:r>
          </a:p>
        </p:txBody>
      </p:sp>
      <p:sp>
        <p:nvSpPr>
          <p:cNvPr id="4" name="TextBox 3"/>
          <p:cNvSpPr txBox="1"/>
          <p:nvPr/>
        </p:nvSpPr>
        <p:spPr>
          <a:xfrm rot="21210056">
            <a:off x="5375972" y="239354"/>
            <a:ext cx="4680519" cy="1554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3200">
                <a:solidFill>
                  <a:schemeClr val="bg1"/>
                </a:solidFill>
                <a:latin charset="-122" pitchFamily="2" typeface="张海山草泥马体"/>
                <a:ea charset="-122" pitchFamily="2" typeface="张海山草泥马体"/>
              </a:rPr>
              <a:t>简直不忍直视</a:t>
            </a:r>
          </a:p>
          <a:p>
            <a:pPr>
              <a:lnSpc>
                <a:spcPct val="150000"/>
              </a:lnSpc>
            </a:pPr>
            <a:r>
              <a:rPr altLang="en-US" lang="zh-CN" smtClean="0" sz="3200">
                <a:solidFill>
                  <a:schemeClr val="bg1"/>
                </a:solidFill>
                <a:latin charset="-122" pitchFamily="2" typeface="张海山草泥马体"/>
                <a:ea charset="-122" pitchFamily="2" typeface="张海山草泥马体"/>
              </a:rPr>
              <a:t>不忍直视</a:t>
            </a:r>
          </a:p>
        </p:txBody>
      </p:sp>
      <p:sp>
        <p:nvSpPr>
          <p:cNvPr id="2" name="矩形 1"/>
          <p:cNvSpPr/>
          <p:nvPr/>
        </p:nvSpPr>
        <p:spPr>
          <a:xfrm>
            <a:off x="4842355" y="1909920"/>
            <a:ext cx="45719" cy="82321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矩形 8"/>
          <p:cNvSpPr/>
          <p:nvPr/>
        </p:nvSpPr>
        <p:spPr>
          <a:xfrm>
            <a:off x="4698339" y="1909921"/>
            <a:ext cx="45719" cy="6307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矩形 9"/>
          <p:cNvSpPr/>
          <p:nvPr/>
        </p:nvSpPr>
        <p:spPr>
          <a:xfrm>
            <a:off x="4554323" y="1909920"/>
            <a:ext cx="45719" cy="50406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3524087253"/>
      </p:ext>
    </p:extLst>
  </p:cSld>
  <p:clrMapOvr>
    <a:masterClrMapping/>
  </p:clrMapOvr>
  <p:transition spd="slow">
    <p:push dir="u"/>
  </p:transition>
  <p:timing/>
</p:sld>
</file>

<file path=ppt/slides/slide5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098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92373" l="9428" r="89899" t="9746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7509" l="24914" r="29744" t="16503"/>
          <a:stretch>
            <a:fillRect/>
          </a:stretch>
        </p:blipFill>
        <p:spPr bwMode="auto">
          <a:xfrm>
            <a:off x="395536" y="2067694"/>
            <a:ext cx="2337738" cy="3113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任意多边形 4"/>
          <p:cNvSpPr/>
          <p:nvPr/>
        </p:nvSpPr>
        <p:spPr>
          <a:xfrm flipH="1" rot="9509245">
            <a:off x="2874278" y="1133395"/>
            <a:ext cx="6088520" cy="1963221"/>
          </a:xfrm>
          <a:custGeom>
            <a:gdLst>
              <a:gd fmla="*/ 265246 w 6596245" name="connsiteX0"/>
              <a:gd fmla="*/ 1291328 h 1982363" name="connsiteY0"/>
              <a:gd fmla="*/ 5451500 w 6596245" name="connsiteX1"/>
              <a:gd fmla="*/ 0 h 1982363" name="connsiteY1"/>
              <a:gd fmla="*/ 6596245 w 6596245" name="connsiteX2"/>
              <a:gd fmla="*/ 1675236 h 1982363" name="connsiteY2"/>
              <a:gd fmla="*/ 6016892 w 6596245" name="connsiteX3"/>
              <a:gd fmla="*/ 1954442 h 1982363" name="connsiteY3"/>
              <a:gd fmla="*/ 1165686 w 6596245" name="connsiteX4"/>
              <a:gd fmla="*/ 1982363 h 1982363" name="connsiteY4"/>
              <a:gd fmla="*/ 0 w 6596245" name="connsiteX5"/>
              <a:gd fmla="*/ 1772958 h 1982363" name="connsiteY5"/>
              <a:gd fmla="*/ 265246 w 6596245" name="connsiteX6"/>
              <a:gd fmla="*/ 1291328 h 1982363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1982363" w="6596245">
                <a:moveTo>
                  <a:pt x="265246" y="1291328"/>
                </a:moveTo>
                <a:lnTo>
                  <a:pt x="5451500" y="0"/>
                </a:lnTo>
                <a:lnTo>
                  <a:pt x="6596245" y="1675236"/>
                </a:lnTo>
                <a:lnTo>
                  <a:pt x="6016892" y="1954442"/>
                </a:lnTo>
                <a:lnTo>
                  <a:pt x="1165686" y="1982363"/>
                </a:lnTo>
                <a:lnTo>
                  <a:pt x="0" y="1772958"/>
                </a:lnTo>
                <a:lnTo>
                  <a:pt x="265246" y="1291328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任意多边形 5"/>
          <p:cNvSpPr/>
          <p:nvPr/>
        </p:nvSpPr>
        <p:spPr>
          <a:xfrm rot="9190965">
            <a:off x="2459224" y="1139654"/>
            <a:ext cx="2000680" cy="570640"/>
          </a:xfrm>
          <a:custGeom>
            <a:gdLst>
              <a:gd fmla="*/ 75627 w 2000680" name="connsiteX0"/>
              <a:gd fmla="*/ 233756 h 570640" name="connsiteY0"/>
              <a:gd fmla="*/ 1718797 w 2000680" name="connsiteX1"/>
              <a:gd fmla="*/ 0 h 570640" name="connsiteY1"/>
              <a:gd fmla="*/ 2000680 w 2000680" name="connsiteX2"/>
              <a:gd fmla="*/ 103128 h 570640" name="connsiteY2"/>
              <a:gd fmla="*/ 0 w 2000680" name="connsiteX3"/>
              <a:gd fmla="*/ 570640 h 570640" name="connsiteY3"/>
              <a:gd fmla="*/ 75627 w 2000680" name="connsiteX4"/>
              <a:gd fmla="*/ 233756 h 57064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570640" w="2000680">
                <a:moveTo>
                  <a:pt x="75627" y="233756"/>
                </a:moveTo>
                <a:lnTo>
                  <a:pt x="1718797" y="0"/>
                </a:lnTo>
                <a:lnTo>
                  <a:pt x="2000680" y="103128"/>
                </a:lnTo>
                <a:lnTo>
                  <a:pt x="0" y="570640"/>
                </a:lnTo>
                <a:lnTo>
                  <a:pt x="75627" y="233756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任意多边形 6"/>
          <p:cNvSpPr/>
          <p:nvPr/>
        </p:nvSpPr>
        <p:spPr>
          <a:xfrm flipV="1" rot="10421192">
            <a:off x="3475958" y="3016642"/>
            <a:ext cx="1564434" cy="384451"/>
          </a:xfrm>
          <a:custGeom>
            <a:gdLst>
              <a:gd fmla="*/ 75627 w 2000680" name="connsiteX0"/>
              <a:gd fmla="*/ 233756 h 570640" name="connsiteY0"/>
              <a:gd fmla="*/ 1718797 w 2000680" name="connsiteX1"/>
              <a:gd fmla="*/ 0 h 570640" name="connsiteY1"/>
              <a:gd fmla="*/ 2000680 w 2000680" name="connsiteX2"/>
              <a:gd fmla="*/ 103128 h 570640" name="connsiteY2"/>
              <a:gd fmla="*/ 0 w 2000680" name="connsiteX3"/>
              <a:gd fmla="*/ 570640 h 570640" name="connsiteY3"/>
              <a:gd fmla="*/ 75627 w 2000680" name="connsiteX4"/>
              <a:gd fmla="*/ 233756 h 57064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570640" w="2000680">
                <a:moveTo>
                  <a:pt x="75627" y="233756"/>
                </a:moveTo>
                <a:lnTo>
                  <a:pt x="1718797" y="0"/>
                </a:lnTo>
                <a:lnTo>
                  <a:pt x="2000680" y="103128"/>
                </a:lnTo>
                <a:lnTo>
                  <a:pt x="0" y="570640"/>
                </a:lnTo>
                <a:lnTo>
                  <a:pt x="75627" y="233756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矩形 7"/>
          <p:cNvSpPr/>
          <p:nvPr/>
        </p:nvSpPr>
        <p:spPr>
          <a:xfrm rot="20895772">
            <a:off x="2632566" y="1039132"/>
            <a:ext cx="5864239" cy="2773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b="1" lang="zh-CN" smtClean="0" sz="44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r="13500000" dist="50800">
                    <a:prstClr val="black">
                      <a:alpha val="50000"/>
                    </a:prstClr>
                  </a:innerShdw>
                </a:effectLst>
                <a:latin charset="-122" pitchFamily="2" typeface="张海山草泥马体"/>
                <a:ea charset="-122" pitchFamily="2" typeface="张海山草泥马体"/>
              </a:rPr>
              <a:t>                     大师</a:t>
            </a:r>
          </a:p>
          <a:p>
            <a:r>
              <a:rPr altLang="en-US" b="1" lang="zh-CN" smtClean="0" sz="44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r="13500000" dist="50800">
                    <a:prstClr val="black">
                      <a:alpha val="50000"/>
                    </a:prstClr>
                  </a:innerShdw>
                </a:effectLst>
                <a:latin charset="-122" pitchFamily="2" typeface="张海山草泥马体"/>
                <a:ea charset="-122" pitchFamily="2" typeface="张海山草泥马体"/>
              </a:rPr>
              <a:t>            我怕还被打？</a:t>
            </a:r>
          </a:p>
        </p:txBody>
      </p:sp>
      <p:sp>
        <p:nvSpPr>
          <p:cNvPr id="9" name="任意多边形 8"/>
          <p:cNvSpPr/>
          <p:nvPr/>
        </p:nvSpPr>
        <p:spPr>
          <a:xfrm flipV="1" rot="10800000">
            <a:off x="3413237" y="3435846"/>
            <a:ext cx="782217" cy="384451"/>
          </a:xfrm>
          <a:custGeom>
            <a:gdLst>
              <a:gd fmla="*/ 75627 w 2000680" name="connsiteX0"/>
              <a:gd fmla="*/ 233756 h 570640" name="connsiteY0"/>
              <a:gd fmla="*/ 1718797 w 2000680" name="connsiteX1"/>
              <a:gd fmla="*/ 0 h 570640" name="connsiteY1"/>
              <a:gd fmla="*/ 2000680 w 2000680" name="connsiteX2"/>
              <a:gd fmla="*/ 103128 h 570640" name="connsiteY2"/>
              <a:gd fmla="*/ 0 w 2000680" name="connsiteX3"/>
              <a:gd fmla="*/ 570640 h 570640" name="connsiteY3"/>
              <a:gd fmla="*/ 75627 w 2000680" name="connsiteX4"/>
              <a:gd fmla="*/ 233756 h 57064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570640" w="2000680">
                <a:moveTo>
                  <a:pt x="75627" y="233756"/>
                </a:moveTo>
                <a:lnTo>
                  <a:pt x="1718797" y="0"/>
                </a:lnTo>
                <a:lnTo>
                  <a:pt x="2000680" y="103128"/>
                </a:lnTo>
                <a:lnTo>
                  <a:pt x="0" y="570640"/>
                </a:lnTo>
                <a:lnTo>
                  <a:pt x="75627" y="233756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矩形 9"/>
          <p:cNvSpPr/>
          <p:nvPr/>
        </p:nvSpPr>
        <p:spPr>
          <a:xfrm rot="20206540">
            <a:off x="1472686" y="3751514"/>
            <a:ext cx="11008014" cy="78613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矩形 10"/>
          <p:cNvSpPr/>
          <p:nvPr/>
        </p:nvSpPr>
        <p:spPr>
          <a:xfrm rot="20176572">
            <a:off x="5566673" y="3718575"/>
            <a:ext cx="2976880" cy="762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b="1" lang="zh-CN" smtClean="0" sz="44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r="13500000" dist="50800">
                    <a:prstClr val="black">
                      <a:alpha val="50000"/>
                    </a:prstClr>
                  </a:innerShdw>
                </a:effectLst>
                <a:latin charset="-122" pitchFamily="2" typeface="张海山草泥马体"/>
                <a:ea charset="-122" pitchFamily="2" typeface="张海山草泥马体"/>
              </a:rPr>
              <a:t>不要紧！！！</a:t>
            </a:r>
          </a:p>
        </p:txBody>
      </p:sp>
    </p:spTree>
    <p:extLst>
      <p:ext uri="{BB962C8B-B14F-4D97-AF65-F5344CB8AC3E}">
        <p14:creationId val="3211309905"/>
      </p:ext>
    </p:extLst>
  </p:cSld>
  <p:clrMapOvr>
    <a:masterClrMapping/>
  </p:clrMapOvr>
  <p:transition spd="slow">
    <p:push dir="u"/>
  </p:transition>
  <p:timing/>
</p:sld>
</file>

<file path=ppt/slides/slide5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http://photocdn.sohu.com/20081106/Img260484792.jpg" id="11" name="Picture 6"/>
          <p:cNvPicPr>
            <a:picLocks noChangeArrowheads="1"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100000" l="0" r="100000" t="0">
                        <a14:foregroundMark x1="48000" x2="32400" y1="1786" y2="14286"/>
                        <a14:foregroundMark x1="82800" x2="89200" y1="83631" y2="96429"/>
                        <a14:foregroundMark x1="79400" x2="82800" y1="29762" y2="33333"/>
                        <a14:foregroundMark x1="85000" x2="85600" y1="38095" y2="43750"/>
                        <a14:foregroundMark x1="66600" x2="73800" y1="5060" y2="11905"/>
                        <a14:foregroundMark x1="73200" x2="77000" y1="6845" y2="15476"/>
                        <a14:foregroundMark x1="9600" x2="16000" y1="31548" y2="31548"/>
                        <a14:foregroundMark x1="8600" x2="11200" y1="34226" y2="70536"/>
                        <a14:backgroundMark x1="30200" x2="38000" y1="7738" y2="298"/>
                        <a14:backgroundMark x1="43200" x2="45000" y1="1488" y2="0"/>
                        <a14:backgroundMark x1="76000" x2="71000" y1="5952" y2="0"/>
                        <a14:backgroundMark x1="84400" x2="84800" y1="37798" y2="39881"/>
                        <a14:backgroundMark x1="83400" x2="84800" y1="41667" y2="45238"/>
                        <a14:backgroundMark x1="68200" x2="74600" y1="1488" y2="2381"/>
                        <a14:backgroundMark x1="66200" x2="62400" y1="1190" y2="0"/>
                        <a14:backgroundMark x1="45800" x2="47800" y1="1786" y2="0"/>
                        <a14:backgroundMark x1="49000" x2="57000" y1="893" y2="298"/>
                        <a14:backgroundMark x1="58600" x2="63200" y1="595" y2="1488"/>
                      </a14:backgroundRemoval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307005" y="627535"/>
            <a:ext cx="4821963" cy="3318113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9552" y="267494"/>
            <a:ext cx="4248473" cy="2225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800">
                <a:solidFill>
                  <a:schemeClr val="bg1"/>
                </a:solidFill>
                <a:latin charset="-122" pitchFamily="2" typeface="张海山草泥马体"/>
                <a:ea charset="-122" pitchFamily="2" typeface="张海山草泥马体"/>
              </a:rPr>
              <a:t>还怕被打</a:t>
            </a:r>
          </a:p>
          <a:p>
            <a:r>
              <a:rPr altLang="en-US" lang="zh-CN" sz="2800">
                <a:solidFill>
                  <a:schemeClr val="bg1"/>
                </a:solidFill>
                <a:latin charset="-122" pitchFamily="2" typeface="张海山草泥马体"/>
                <a:ea charset="-122" pitchFamily="2" typeface="张海山草泥马体"/>
              </a:rPr>
              <a:t>不要紧</a:t>
            </a:r>
          </a:p>
          <a:p>
            <a:r>
              <a:rPr altLang="en-US" lang="zh-CN" sz="2800">
                <a:solidFill>
                  <a:schemeClr val="bg1"/>
                </a:solidFill>
                <a:latin charset="-122" pitchFamily="2" typeface="张海山草泥马体"/>
                <a:ea charset="-122" pitchFamily="2" typeface="张海山草泥马体"/>
              </a:rPr>
              <a:t>总有一本适合你</a:t>
            </a:r>
          </a:p>
          <a:p>
            <a:r>
              <a:rPr altLang="en-US" lang="zh-CN" sz="2800">
                <a:solidFill>
                  <a:schemeClr val="bg1"/>
                </a:solidFill>
                <a:latin charset="-122" pitchFamily="2" typeface="张海山草泥马体"/>
                <a:ea charset="-122" pitchFamily="2" typeface="张海山草泥马体"/>
              </a:rPr>
              <a:t>看你锲而不舍</a:t>
            </a:r>
          </a:p>
          <a:p>
            <a:r>
              <a:rPr altLang="en-US" lang="zh-CN" sz="2800">
                <a:solidFill>
                  <a:schemeClr val="bg1"/>
                </a:solidFill>
                <a:latin charset="-122" pitchFamily="2" typeface="张海山草泥马体"/>
                <a:ea charset="-122" pitchFamily="2" typeface="张海山草泥马体"/>
              </a:rPr>
              <a:t>会员价再收你32个转</a:t>
            </a:r>
          </a:p>
        </p:txBody>
      </p:sp>
      <p:sp>
        <p:nvSpPr>
          <p:cNvPr id="8" name="矩形 7"/>
          <p:cNvSpPr/>
          <p:nvPr/>
        </p:nvSpPr>
        <p:spPr>
          <a:xfrm rot="21277616">
            <a:off x="-383122" y="3805502"/>
            <a:ext cx="11008014" cy="78613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矩形 8"/>
          <p:cNvSpPr/>
          <p:nvPr/>
        </p:nvSpPr>
        <p:spPr>
          <a:xfrm rot="21271088">
            <a:off x="1139163" y="3766604"/>
            <a:ext cx="7040880" cy="914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5400">
                <a:solidFill>
                  <a:schemeClr val="tx1">
                    <a:lumMod val="85000"/>
                    <a:lumOff val="15000"/>
                  </a:schemeClr>
                </a:solidFill>
                <a:latin charset="-122" pitchFamily="2" typeface="张海山草泥马体"/>
                <a:ea charset="-122" pitchFamily="2" typeface="张海山草泥马体"/>
              </a:rPr>
              <a:t>骚年，总有一本适合你</a:t>
            </a:r>
          </a:p>
        </p:txBody>
      </p:sp>
      <p:pic>
        <p:nvPicPr>
          <p:cNvPr id="9219" name="Picture 3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3341" r="5548"/>
          <a:stretch>
            <a:fillRect/>
          </a:stretch>
        </p:blipFill>
        <p:spPr bwMode="auto">
          <a:xfrm rot="21212660">
            <a:off x="1976207" y="2762840"/>
            <a:ext cx="880283" cy="126818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</a:extLst>
        </p:spPr>
      </p:pic>
      <p:pic>
        <p:nvPicPr>
          <p:cNvPr id="9220" name="Picture 4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21211636">
            <a:off x="2913188" y="2637813"/>
            <a:ext cx="916552" cy="1255423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21196240">
            <a:off x="4827975" y="1630493"/>
            <a:ext cx="1395831" cy="1992936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21246416">
            <a:off x="961481" y="2857154"/>
            <a:ext cx="938921" cy="1253884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val="526892530"/>
      </p:ext>
    </p:extLst>
  </p:cSld>
  <p:clrMapOvr>
    <a:masterClrMapping/>
  </p:clrMapOvr>
  <p:transition spd="slow">
    <p:push dir="u"/>
  </p:transition>
  <p:timing/>
</p:sld>
</file>

<file path=ppt/slides/slide5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矩形 8"/>
          <p:cNvSpPr/>
          <p:nvPr/>
        </p:nvSpPr>
        <p:spPr>
          <a:xfrm>
            <a:off x="0" y="3147814"/>
            <a:ext cx="9144000" cy="100811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矩形 9"/>
          <p:cNvSpPr/>
          <p:nvPr/>
        </p:nvSpPr>
        <p:spPr>
          <a:xfrm>
            <a:off x="700597" y="3003794"/>
            <a:ext cx="1059471" cy="1296147"/>
          </a:xfrm>
          <a:prstGeom prst="rect">
            <a:avLst/>
          </a:prstGeom>
          <a:solidFill>
            <a:srgbClr val="FFC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梯形 10"/>
          <p:cNvSpPr/>
          <p:nvPr/>
        </p:nvSpPr>
        <p:spPr>
          <a:xfrm rot="16200000">
            <a:off x="-100007" y="3499338"/>
            <a:ext cx="1296148" cy="305060"/>
          </a:xfrm>
          <a:prstGeom prst="trapezoid">
            <a:avLst>
              <a:gd fmla="val 48975" name="adj"/>
            </a:avLst>
          </a:prstGeom>
          <a:solidFill>
            <a:srgbClr val="D6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梯形 11"/>
          <p:cNvSpPr/>
          <p:nvPr/>
        </p:nvSpPr>
        <p:spPr>
          <a:xfrm rot="5400000">
            <a:off x="1264524" y="3499338"/>
            <a:ext cx="1296148" cy="305060"/>
          </a:xfrm>
          <a:prstGeom prst="trapezoid">
            <a:avLst>
              <a:gd fmla="val 50629" name="adj"/>
            </a:avLst>
          </a:prstGeom>
          <a:solidFill>
            <a:srgbClr val="D6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63097" l="5231" r="100000" t="9885">
                        <a14:foregroundMark x1="59077" x2="59077" y1="38386" y2="38386"/>
                        <a14:foregroundMark x1="57846" x2="57846" y1="54695" y2="54695"/>
                        <a14:foregroundMark x1="57846" x2="53538" y1="53213" y2="58155"/>
                        <a14:foregroundMark x1="65538" x2="62462" y1="56343" y2="60461"/>
                        <a14:foregroundMark x1="55385" x2="68000" y1="61450" y2="65733"/>
                        <a14:foregroundMark x1="61846" x2="64000" y1="26689" y2="31301"/>
                        <a14:foregroundMark x1="85846" x2="85846" y1="33114" y2="34432"/>
                        <a14:foregroundMark x1="22462" x2="21846" y1="29489" y2="30478"/>
                        <a14:foregroundMark x1="25231" x2="25538" y1="34761" y2="35750"/>
                        <a14:foregroundMark x1="44615" x2="51385" y1="36244" y2="39044"/>
                        <a14:foregroundMark x1="37846" x2="43692" y1="16474" y2="14827"/>
                        <a14:backgroundMark x1="84615" x2="84308" y1="33773" y2="34926"/>
                        <a14:backgroundMark x1="37231" x2="44923" y1="16310" y2="14003"/>
                        <a14:backgroundMark x1="26462" x2="26769" y1="35420" y2="37232"/>
                        <a14:backgroundMark x1="44308" x2="38154" y1="14498" y2="15321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43330" t="8954"/>
          <a:stretch>
            <a:fillRect/>
          </a:stretch>
        </p:blipFill>
        <p:spPr>
          <a:xfrm>
            <a:off x="5220072" y="151190"/>
            <a:ext cx="3358157" cy="2992719"/>
          </a:xfrm>
          <a:prstGeom prst="rect">
            <a:avLst/>
          </a:prstGeom>
          <a:ln>
            <a:noFill/>
          </a:ln>
          <a:effectLst/>
        </p:spPr>
      </p:pic>
      <p:sp>
        <p:nvSpPr>
          <p:cNvPr id="24" name="矩形 23"/>
          <p:cNvSpPr/>
          <p:nvPr/>
        </p:nvSpPr>
        <p:spPr>
          <a:xfrm>
            <a:off x="2051720" y="3252920"/>
            <a:ext cx="7488832" cy="822960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/>
          <a:p>
            <a:r>
              <a:rPr altLang="zh-CN" lang="en-US" smtClean="0" sz="4800">
                <a:ln cmpd="sng" w="18415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0" pitchFamily="34" typeface="Impact"/>
                <a:ea charset="-122" pitchFamily="65" typeface="方正超粗黑简体"/>
              </a:rPr>
              <a:t>BBP：Beyond  Bullet Pionts </a:t>
            </a:r>
          </a:p>
        </p:txBody>
      </p:sp>
      <p:pic>
        <p:nvPicPr>
          <p:cNvPr descr="f:\基础软件\360浏~1\360se6\USERDA~1\Temp\94E6B6~1.JPG" id="25" name="Picture 2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24230" l="5419" r="4917" t="6432"/>
          <a:stretch>
            <a:fillRect/>
          </a:stretch>
        </p:blipFill>
        <p:spPr bwMode="auto">
          <a:xfrm>
            <a:off x="763091" y="3189709"/>
            <a:ext cx="934481" cy="886311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445840" y="843558"/>
            <a:ext cx="5638328" cy="2560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 smtClean="0" sz="3600">
                <a:solidFill>
                  <a:srgbClr val="FFC000"/>
                </a:solidFill>
                <a:latin charset="-122" pitchFamily="49" typeface="汉仪菱心体简"/>
                <a:ea charset="-122" pitchFamily="49" typeface="汉仪菱心体简"/>
              </a:rPr>
              <a:t>《PPT演绎》读书笔记</a:t>
            </a:r>
          </a:p>
          <a:p>
            <a:pPr>
              <a:lnSpc>
                <a:spcPct val="150000"/>
              </a:lnSpc>
            </a:pPr>
            <a:r>
              <a:rPr altLang="zh-CN" lang="en-US" smtClean="0" sz="3600">
                <a:solidFill>
                  <a:srgbClr val="FFC000"/>
                </a:solidFill>
                <a:latin charset="-122" pitchFamily="49" typeface="汉仪菱心体简"/>
                <a:ea charset="-122" pitchFamily="49" typeface="汉仪菱心体简"/>
              </a:rPr>
              <a:t>           ——@香瓜手榴弹</a:t>
            </a:r>
          </a:p>
        </p:txBody>
      </p:sp>
    </p:spTree>
    <p:extLst>
      <p:ext uri="{BB962C8B-B14F-4D97-AF65-F5344CB8AC3E}">
        <p14:creationId val="2251318164"/>
      </p:ext>
    </p:extLst>
  </p:cSld>
  <p:clrMapOvr>
    <a:masterClrMapping/>
  </p:clrMapOvr>
  <p:transition spd="slow">
    <p:push dir="u"/>
  </p:transition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任意多边形 9"/>
          <p:cNvSpPr/>
          <p:nvPr/>
        </p:nvSpPr>
        <p:spPr>
          <a:xfrm flipV="1" rot="20296404">
            <a:off x="3013967" y="836383"/>
            <a:ext cx="6126291" cy="2470469"/>
          </a:xfrm>
          <a:custGeom>
            <a:gdLst>
              <a:gd fmla="*/ 265246 w 6596245" name="connsiteX0"/>
              <a:gd fmla="*/ 1291328 h 1982363" name="connsiteY0"/>
              <a:gd fmla="*/ 5451500 w 6596245" name="connsiteX1"/>
              <a:gd fmla="*/ 0 h 1982363" name="connsiteY1"/>
              <a:gd fmla="*/ 6596245 w 6596245" name="connsiteX2"/>
              <a:gd fmla="*/ 1675236 h 1982363" name="connsiteY2"/>
              <a:gd fmla="*/ 6016892 w 6596245" name="connsiteX3"/>
              <a:gd fmla="*/ 1954442 h 1982363" name="connsiteY3"/>
              <a:gd fmla="*/ 1165686 w 6596245" name="connsiteX4"/>
              <a:gd fmla="*/ 1982363 h 1982363" name="connsiteY4"/>
              <a:gd fmla="*/ 0 w 6596245" name="connsiteX5"/>
              <a:gd fmla="*/ 1772958 h 1982363" name="connsiteY5"/>
              <a:gd fmla="*/ 265246 w 6596245" name="connsiteX6"/>
              <a:gd fmla="*/ 1291328 h 1982363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1982363" w="6596245">
                <a:moveTo>
                  <a:pt x="265246" y="1291328"/>
                </a:moveTo>
                <a:lnTo>
                  <a:pt x="5451500" y="0"/>
                </a:lnTo>
                <a:lnTo>
                  <a:pt x="6596245" y="1675236"/>
                </a:lnTo>
                <a:lnTo>
                  <a:pt x="6016892" y="1954442"/>
                </a:lnTo>
                <a:lnTo>
                  <a:pt x="1165686" y="1982363"/>
                </a:lnTo>
                <a:lnTo>
                  <a:pt x="0" y="1772958"/>
                </a:lnTo>
                <a:lnTo>
                  <a:pt x="265246" y="1291328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4" name="Picture 3"/>
          <p:cNvPicPr>
            <a:picLocks noChangeArrowheads="1"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100000" l="0" r="100000" t="0">
                        <a14:backgroundMark x1="86022" x2="99283" y1="40541" y2="65916"/>
                        <a14:backgroundMark x1="96595" x2="98029" y1="75976" y2="97447"/>
                        <a14:backgroundMark x1="75448" x2="78136" y1="83634" y2="99099"/>
                        <a14:backgroundMark x1="74014" x2="74014" y1="83634" y2="80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13220"/>
          <a:stretch>
            <a:fillRect/>
          </a:stretch>
        </p:blipFill>
        <p:spPr bwMode="auto">
          <a:xfrm flipH="1">
            <a:off x="467544" y="1054376"/>
            <a:ext cx="3744416" cy="4089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任意多边形 5"/>
          <p:cNvSpPr/>
          <p:nvPr/>
        </p:nvSpPr>
        <p:spPr>
          <a:xfrm rot="9351272">
            <a:off x="2851579" y="874680"/>
            <a:ext cx="2000680" cy="570640"/>
          </a:xfrm>
          <a:custGeom>
            <a:gdLst>
              <a:gd fmla="*/ 75627 w 2000680" name="connsiteX0"/>
              <a:gd fmla="*/ 233756 h 570640" name="connsiteY0"/>
              <a:gd fmla="*/ 1718797 w 2000680" name="connsiteX1"/>
              <a:gd fmla="*/ 0 h 570640" name="connsiteY1"/>
              <a:gd fmla="*/ 2000680 w 2000680" name="connsiteX2"/>
              <a:gd fmla="*/ 103128 h 570640" name="connsiteY2"/>
              <a:gd fmla="*/ 0 w 2000680" name="connsiteX3"/>
              <a:gd fmla="*/ 570640 h 570640" name="connsiteY3"/>
              <a:gd fmla="*/ 75627 w 2000680" name="connsiteX4"/>
              <a:gd fmla="*/ 233756 h 57064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570640" w="2000680">
                <a:moveTo>
                  <a:pt x="75627" y="233756"/>
                </a:moveTo>
                <a:lnTo>
                  <a:pt x="1718797" y="0"/>
                </a:lnTo>
                <a:lnTo>
                  <a:pt x="2000680" y="103128"/>
                </a:lnTo>
                <a:lnTo>
                  <a:pt x="0" y="570640"/>
                </a:lnTo>
                <a:lnTo>
                  <a:pt x="75627" y="233756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任意多边形 6"/>
          <p:cNvSpPr/>
          <p:nvPr/>
        </p:nvSpPr>
        <p:spPr>
          <a:xfrm flipV="1" rot="10276645">
            <a:off x="3708528" y="2962646"/>
            <a:ext cx="1564434" cy="384451"/>
          </a:xfrm>
          <a:custGeom>
            <a:gdLst>
              <a:gd fmla="*/ 75627 w 2000680" name="connsiteX0"/>
              <a:gd fmla="*/ 233756 h 570640" name="connsiteY0"/>
              <a:gd fmla="*/ 1718797 w 2000680" name="connsiteX1"/>
              <a:gd fmla="*/ 0 h 570640" name="connsiteY1"/>
              <a:gd fmla="*/ 2000680 w 2000680" name="connsiteX2"/>
              <a:gd fmla="*/ 103128 h 570640" name="connsiteY2"/>
              <a:gd fmla="*/ 0 w 2000680" name="connsiteX3"/>
              <a:gd fmla="*/ 570640 h 570640" name="connsiteY3"/>
              <a:gd fmla="*/ 75627 w 2000680" name="connsiteX4"/>
              <a:gd fmla="*/ 233756 h 57064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570640" w="2000680">
                <a:moveTo>
                  <a:pt x="75627" y="233756"/>
                </a:moveTo>
                <a:lnTo>
                  <a:pt x="1718797" y="0"/>
                </a:lnTo>
                <a:lnTo>
                  <a:pt x="2000680" y="103128"/>
                </a:lnTo>
                <a:lnTo>
                  <a:pt x="0" y="570640"/>
                </a:lnTo>
                <a:lnTo>
                  <a:pt x="75627" y="233756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矩形 7"/>
          <p:cNvSpPr/>
          <p:nvPr/>
        </p:nvSpPr>
        <p:spPr>
          <a:xfrm rot="21185256">
            <a:off x="3191081" y="1019789"/>
            <a:ext cx="5400993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b="1" lang="zh-CN" smtClean="0" sz="40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r="13500000" dist="50800">
                    <a:prstClr val="black">
                      <a:alpha val="50000"/>
                    </a:prstClr>
                  </a:innerShdw>
                </a:effectLst>
                <a:latin charset="-122" pitchFamily="2" typeface="张海山草泥马体"/>
                <a:ea charset="-122" pitchFamily="2" typeface="张海山草泥马体"/>
              </a:rPr>
              <a:t>大师啊</a:t>
            </a:r>
          </a:p>
          <a:p>
            <a:pPr algn="ctr"/>
            <a:r>
              <a:rPr altLang="en-US" b="1" lang="zh-CN" smtClean="0" sz="40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r="13500000" dist="50800">
                    <a:prstClr val="black">
                      <a:alpha val="50000"/>
                    </a:prstClr>
                  </a:innerShdw>
                </a:effectLst>
                <a:latin charset="-122" pitchFamily="2" typeface="张海山草泥马体"/>
                <a:ea charset="-122" pitchFamily="2" typeface="张海山草泥马体"/>
              </a:rPr>
              <a:t>敢问我的P为何没人看</a:t>
            </a:r>
          </a:p>
        </p:txBody>
      </p:sp>
      <p:sp>
        <p:nvSpPr>
          <p:cNvPr id="11" name="矩形 10"/>
          <p:cNvSpPr/>
          <p:nvPr/>
        </p:nvSpPr>
        <p:spPr>
          <a:xfrm rot="20336644">
            <a:off x="-24619" y="4090933"/>
            <a:ext cx="11008014" cy="78613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矩形 11"/>
          <p:cNvSpPr/>
          <p:nvPr/>
        </p:nvSpPr>
        <p:spPr>
          <a:xfrm rot="20290728">
            <a:off x="5768791" y="3415081"/>
            <a:ext cx="2976880" cy="762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b="1" lang="zh-CN" smtClean="0" sz="44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r="13500000" dist="50800">
                    <a:prstClr val="black">
                      <a:alpha val="50000"/>
                    </a:prstClr>
                  </a:innerShdw>
                </a:effectLst>
                <a:latin charset="-122" pitchFamily="2" typeface="张海山草泥马体"/>
                <a:ea charset="-122" pitchFamily="2" typeface="张海山草泥马体"/>
              </a:rPr>
              <a:t>送咨询啦！！</a:t>
            </a:r>
          </a:p>
        </p:txBody>
      </p:sp>
    </p:spTree>
    <p:extLst>
      <p:ext uri="{BB962C8B-B14F-4D97-AF65-F5344CB8AC3E}">
        <p14:creationId val="4259339572"/>
      </p:ext>
    </p:extLst>
  </p:cSld>
  <p:clrMapOvr>
    <a:masterClrMapping/>
  </p:clrMapOvr>
  <p:transition spd="slow">
    <p:push dir="u"/>
  </p:transition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-72008" y="987574"/>
            <a:ext cx="9252520" cy="318751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348027" y="1213758"/>
            <a:ext cx="9264533" cy="1844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b="1" lang="zh-CN" smtClean="0" sz="11500">
                <a:solidFill>
                  <a:schemeClr val="tx1">
                    <a:lumMod val="85000"/>
                    <a:lumOff val="15000"/>
                  </a:schemeClr>
                </a:solidFill>
                <a:latin charset="-122" pitchFamily="2" typeface="张海山草泥马体"/>
                <a:ea charset="-122" pitchFamily="2" typeface="张海山草泥马体"/>
              </a:rPr>
              <a:t>阶段一: 免费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88023" y="3651870"/>
            <a:ext cx="4248473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800">
                <a:solidFill>
                  <a:schemeClr val="tx1">
                    <a:lumMod val="85000"/>
                    <a:lumOff val="15000"/>
                  </a:schemeClr>
                </a:solidFill>
                <a:latin charset="-122" pitchFamily="2" typeface="张海山草泥马体"/>
                <a:ea charset="-122" pitchFamily="2" typeface="张海山草泥马体"/>
              </a:rPr>
              <a:t>费用：咨询（￥0.00）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87289" y="2882429"/>
            <a:ext cx="5953063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4400">
                <a:solidFill>
                  <a:schemeClr val="tx1">
                    <a:lumMod val="85000"/>
                    <a:lumOff val="15000"/>
                  </a:schemeClr>
                </a:solidFill>
                <a:latin charset="-122" pitchFamily="2" typeface="张海山草泥马体"/>
                <a:ea charset="-122" pitchFamily="2" typeface="张海山草泥马体"/>
              </a:rPr>
              <a:t>敢问我的P为何没人看</a:t>
            </a:r>
          </a:p>
        </p:txBody>
      </p:sp>
      <p:sp>
        <p:nvSpPr>
          <p:cNvPr id="8" name="TextBox 7"/>
          <p:cNvSpPr txBox="1"/>
          <p:nvPr/>
        </p:nvSpPr>
        <p:spPr>
          <a:xfrm rot="21322112">
            <a:off x="913646" y="236773"/>
            <a:ext cx="4613165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3200">
                <a:solidFill>
                  <a:srgbClr val="FFC000"/>
                </a:solidFill>
                <a:latin charset="-122" pitchFamily="2" typeface="张海山草泥马体"/>
                <a:ea charset="-122" pitchFamily="2" typeface="张海山草泥马体"/>
              </a:rPr>
              <a:t>插播一则小广告：No.1</a:t>
            </a:r>
          </a:p>
        </p:txBody>
      </p:sp>
    </p:spTree>
    <p:extLst>
      <p:ext uri="{BB962C8B-B14F-4D97-AF65-F5344CB8AC3E}">
        <p14:creationId val="216654074"/>
      </p:ext>
    </p:extLst>
  </p:cSld>
  <p:clrMapOvr>
    <a:masterClrMapping/>
  </p:clrMapOvr>
  <p:transition spd="slow">
    <p:push dir="u"/>
  </p:transition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" name="圆角矩形标注 29"/>
          <p:cNvSpPr/>
          <p:nvPr/>
        </p:nvSpPr>
        <p:spPr>
          <a:xfrm>
            <a:off x="1515955" y="2473948"/>
            <a:ext cx="6562149" cy="1033949"/>
          </a:xfrm>
          <a:prstGeom prst="wedgeRoundRectCallout">
            <a:avLst>
              <a:gd fmla="val -56020" name="adj1"/>
              <a:gd fmla="val -16936" name="adj2"/>
              <a:gd fmla="val 16667" name="adj3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descr="http://photocdn.sohu.com/20081106/Img260484792.jpg" id="7" name="Picture 6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20502" l="24654" r="19663" t="4073"/>
          <a:stretch>
            <a:fillRect/>
          </a:stretch>
        </p:blipFill>
        <p:spPr bwMode="auto">
          <a:xfrm>
            <a:off x="179512" y="1324701"/>
            <a:ext cx="72008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8" name="圆角矩形标注 7"/>
          <p:cNvSpPr/>
          <p:nvPr/>
        </p:nvSpPr>
        <p:spPr>
          <a:xfrm>
            <a:off x="1547664" y="231490"/>
            <a:ext cx="5976664" cy="648072"/>
          </a:xfrm>
          <a:prstGeom prst="wedgeRoundRectCallout">
            <a:avLst>
              <a:gd fmla="val 55957" name="adj1"/>
              <a:gd fmla="val -21553" name="adj2"/>
              <a:gd fmla="val 16667" name="adj3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9" name="Picture 3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54893" l="39152" r="13767" t="1718"/>
          <a:stretch>
            <a:fillRect/>
          </a:stretch>
        </p:blipFill>
        <p:spPr bwMode="auto">
          <a:xfrm>
            <a:off x="8100392" y="231490"/>
            <a:ext cx="710659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691680" y="245057"/>
            <a:ext cx="5544615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3600">
                <a:solidFill>
                  <a:schemeClr val="tx1">
                    <a:lumMod val="85000"/>
                    <a:lumOff val="15000"/>
                  </a:schemeClr>
                </a:solidFill>
                <a:latin charset="-122" pitchFamily="2" typeface="张海山草泥马体"/>
                <a:ea charset="-122" pitchFamily="2" typeface="张海山草泥马体"/>
              </a:rPr>
              <a:t>为何他们对我讲的P没兴趣？</a:t>
            </a:r>
          </a:p>
        </p:txBody>
      </p:sp>
      <p:sp>
        <p:nvSpPr>
          <p:cNvPr id="13" name="矩形 12"/>
          <p:cNvSpPr/>
          <p:nvPr/>
        </p:nvSpPr>
        <p:spPr>
          <a:xfrm>
            <a:off x="1269053" y="1361576"/>
            <a:ext cx="6048672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altLang="en-US" b="1" lang="zh-CN" sz="3600">
                <a:solidFill>
                  <a:prstClr val="black">
                    <a:lumMod val="85000"/>
                    <a:lumOff val="15000"/>
                  </a:prstClr>
                </a:solidFill>
                <a:latin charset="-122" pitchFamily="2" typeface="张海山草泥马体"/>
                <a:ea charset="-122" pitchFamily="2" typeface="张海山草泥马体"/>
              </a:rPr>
              <a:t>楼上的女施主不是都告诉你了？</a:t>
            </a:r>
          </a:p>
        </p:txBody>
      </p:sp>
      <p:pic>
        <p:nvPicPr>
          <p:cNvPr descr="http://photocdn.sohu.com/20081106/Img260484792.jpg" id="17" name="Picture 6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20502" l="24654" r="19663" t="4073"/>
          <a:stretch>
            <a:fillRect/>
          </a:stretch>
        </p:blipFill>
        <p:spPr bwMode="auto">
          <a:xfrm>
            <a:off x="179512" y="2571922"/>
            <a:ext cx="72008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http://photocdn.sohu.com/20081106/Img260484792.jpg" id="18" name="Picture 6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20502" l="24654" r="19663" t="4073"/>
          <a:stretch>
            <a:fillRect/>
          </a:stretch>
        </p:blipFill>
        <p:spPr bwMode="auto">
          <a:xfrm>
            <a:off x="179512" y="3768679"/>
            <a:ext cx="72008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圆角矩形标注 22"/>
          <p:cNvSpPr/>
          <p:nvPr/>
        </p:nvSpPr>
        <p:spPr>
          <a:xfrm>
            <a:off x="1515955" y="1187245"/>
            <a:ext cx="6562149" cy="1033949"/>
          </a:xfrm>
          <a:prstGeom prst="wedgeRoundRectCallout">
            <a:avLst>
              <a:gd fmla="val -56454" name="adj1"/>
              <a:gd fmla="val -17857" name="adj2"/>
              <a:gd fmla="val 16667" name="adj3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4" name="矩形 23"/>
          <p:cNvSpPr/>
          <p:nvPr/>
        </p:nvSpPr>
        <p:spPr>
          <a:xfrm>
            <a:off x="1739140" y="1259253"/>
            <a:ext cx="10469880" cy="1188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3600">
                <a:solidFill>
                  <a:schemeClr val="tx1">
                    <a:lumMod val="85000"/>
                    <a:lumOff val="15000"/>
                  </a:schemeClr>
                </a:solidFill>
                <a:latin charset="-122" pitchFamily="2" typeface="张海山草泥马体"/>
                <a:ea charset="-122" pitchFamily="2" typeface="张海山草泥马体"/>
              </a:rPr>
              <a:t>没吸引力</a:t>
            </a:r>
          </a:p>
          <a:p>
            <a:r>
              <a:rPr altLang="en-US" b="1" lang="zh-CN" sz="3600">
                <a:solidFill>
                  <a:schemeClr val="tx1">
                    <a:lumMod val="85000"/>
                    <a:lumOff val="15000"/>
                  </a:schemeClr>
                </a:solidFill>
                <a:latin charset="-122" pitchFamily="2" typeface="张海山草泥马体"/>
                <a:ea charset="-122" pitchFamily="2" typeface="张海山草泥马体"/>
              </a:rPr>
              <a:t>PPT不是WORD，照本宣科你以为你是有声阅读器啊？</a:t>
            </a:r>
          </a:p>
        </p:txBody>
      </p:sp>
      <p:sp>
        <p:nvSpPr>
          <p:cNvPr id="26" name="矩形 25"/>
          <p:cNvSpPr/>
          <p:nvPr/>
        </p:nvSpPr>
        <p:spPr>
          <a:xfrm>
            <a:off x="1739140" y="2483389"/>
            <a:ext cx="10241280" cy="1188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mtClean="0" sz="3600">
                <a:solidFill>
                  <a:schemeClr val="tx1">
                    <a:lumMod val="85000"/>
                    <a:lumOff val="15000"/>
                  </a:schemeClr>
                </a:solidFill>
                <a:latin charset="-122" pitchFamily="2" typeface="张海山草泥马体"/>
                <a:ea charset="-122" pitchFamily="2" typeface="张海山草泥马体"/>
              </a:rPr>
              <a:t>不划重点</a:t>
            </a:r>
          </a:p>
          <a:p>
            <a:r>
              <a:rPr altLang="en-US" b="1" lang="zh-CN" smtClean="0" sz="3600">
                <a:solidFill>
                  <a:schemeClr val="tx1">
                    <a:lumMod val="85000"/>
                    <a:lumOff val="15000"/>
                  </a:schemeClr>
                </a:solidFill>
                <a:latin charset="-122" pitchFamily="2" typeface="张海山草泥马体"/>
                <a:ea charset="-122" pitchFamily="2" typeface="张海山草泥马体"/>
              </a:rPr>
              <a:t>PPT最重要的就是逻辑，不分主次的PPT会累觉不爱.</a:t>
            </a:r>
          </a:p>
        </p:txBody>
      </p:sp>
      <p:sp>
        <p:nvSpPr>
          <p:cNvPr id="31" name="圆角矩形标注 30"/>
          <p:cNvSpPr/>
          <p:nvPr/>
        </p:nvSpPr>
        <p:spPr>
          <a:xfrm>
            <a:off x="1515954" y="3777991"/>
            <a:ext cx="6562149" cy="1033949"/>
          </a:xfrm>
          <a:prstGeom prst="wedgeRoundRectCallout">
            <a:avLst>
              <a:gd fmla="val -56454" name="adj1"/>
              <a:gd fmla="val -15094" name="adj2"/>
              <a:gd fmla="val 16667" name="adj3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8" name="矩形 27"/>
          <p:cNvSpPr/>
          <p:nvPr/>
        </p:nvSpPr>
        <p:spPr>
          <a:xfrm>
            <a:off x="1803987" y="3814864"/>
            <a:ext cx="10469880" cy="1188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3600">
                <a:solidFill>
                  <a:schemeClr val="tx1">
                    <a:lumMod val="85000"/>
                    <a:lumOff val="15000"/>
                  </a:schemeClr>
                </a:solidFill>
                <a:latin charset="-122" pitchFamily="2" typeface="张海山草泥马体"/>
                <a:ea charset="-122" pitchFamily="2" typeface="张海山草泥马体"/>
              </a:rPr>
              <a:t>毫无激情</a:t>
            </a:r>
          </a:p>
          <a:p>
            <a:r>
              <a:rPr altLang="en-US" b="1" lang="zh-CN" sz="3600">
                <a:solidFill>
                  <a:schemeClr val="tx1">
                    <a:lumMod val="85000"/>
                    <a:lumOff val="15000"/>
                  </a:schemeClr>
                </a:solidFill>
                <a:latin charset="-122" pitchFamily="2" typeface="张海山草泥马体"/>
                <a:ea charset="-122" pitchFamily="2" typeface="张海山草泥马体"/>
              </a:rPr>
              <a:t>PPT不仅要看到，更要听到！！视听盛宴你知道么？</a:t>
            </a:r>
          </a:p>
        </p:txBody>
      </p:sp>
    </p:spTree>
    <p:extLst>
      <p:ext uri="{BB962C8B-B14F-4D97-AF65-F5344CB8AC3E}">
        <p14:creationId val="2593143982"/>
      </p:ext>
    </p:extLst>
  </p:cSld>
  <p:clrMapOvr>
    <a:masterClrMapping/>
  </p:clrMapOvr>
  <p:transition spd="slow">
    <p:push dir="u"/>
  </p:transition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descr="http://t10.baidu.com/it/u=4129454277,2849441314&amp;fm=23&amp;gp=0.jpg" id="4" name="AutoShape 6"/>
          <p:cNvSpPr>
            <a:spLocks noChangeArrowheads="1" noChangeAspect="1"/>
          </p:cNvSpPr>
          <p:nvPr/>
        </p:nvSpPr>
        <p:spPr bwMode="auto">
          <a:xfrm>
            <a:off x="101600" y="-1365250"/>
            <a:ext cx="5076825" cy="28575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pic>
        <p:nvPicPr>
          <p:cNvPr id="2055" name="Picture 7"/>
          <p:cNvPicPr>
            <a:picLocks noChangeArrowheads="1"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100000" l="28518" r="70356" t="0">
                        <a14:foregroundMark x1="54409" x2="54409" y1="9667" y2="17000"/>
                        <a14:foregroundMark x1="53846" x2="55722" y1="10000" y2="14333"/>
                        <a14:foregroundMark x1="54597" x2="54409" y1="9667" y2="7667"/>
                        <a14:foregroundMark x1="56285" x2="52345" y1="10667" y2="13667"/>
                        <a14:foregroundMark x1="41651" x2="44278" y1="16667" y2="28000"/>
                        <a14:foregroundMark x1="54409" x2="54409" y1="5667" y2="667"/>
                        <a14:foregroundMark x1="53283" x2="50094" y1="3333" y2="6333"/>
                        <a14:backgroundMark x1="55159" x2="56098" y1="10000" y2="13000"/>
                        <a14:backgroundMark x1="55910" x2="60600" y1="11000" y2="15000"/>
                        <a14:backgroundMark x1="56098" x2="62101" y1="11333" y2="2667"/>
                        <a14:backgroundMark x1="55910" x2="57411" y1="9667" y2="14333"/>
                        <a14:backgroundMark x1="56285" x2="57974" y1="10333" y2="16000"/>
                        <a14:backgroundMark x1="54972" x2="58349" y1="9000" y2="14333"/>
                        <a14:backgroundMark x1="45028" x2="42402" y1="2667" y2="0"/>
                        <a14:backgroundMark x1="53471" x2="55347" y1="667" y2="0"/>
                      </a14:backgroundRemoval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l="28938" r="30349"/>
          <a:stretch>
            <a:fillRect/>
          </a:stretch>
        </p:blipFill>
        <p:spPr bwMode="auto">
          <a:xfrm>
            <a:off x="6156175" y="918858"/>
            <a:ext cx="3021311" cy="4240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矩形 8"/>
          <p:cNvSpPr/>
          <p:nvPr/>
        </p:nvSpPr>
        <p:spPr>
          <a:xfrm>
            <a:off x="539552" y="1099646"/>
            <a:ext cx="5544616" cy="4480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mtClean="0" sz="3200">
                <a:solidFill>
                  <a:srgbClr val="FFC000"/>
                </a:solidFill>
                <a:latin charset="-122" pitchFamily="2" typeface="张海山草泥马体"/>
                <a:ea charset="-122" pitchFamily="2" typeface="张海山草泥马体"/>
              </a:rPr>
              <a:t>情节弱</a:t>
            </a:r>
          </a:p>
          <a:p>
            <a:r>
              <a:rPr altLang="en-US" lang="zh-CN" smtClean="0" sz="3200">
                <a:solidFill>
                  <a:srgbClr val="FFC000"/>
                </a:solidFill>
                <a:latin charset="-122" pitchFamily="2" typeface="张海山草泥马体"/>
                <a:ea charset="-122" pitchFamily="2" typeface="张海山草泥马体"/>
              </a:rPr>
              <a:t>怪兽出现，奥特曼出现，怪兽扑街，KO </a:t>
            </a:r>
          </a:p>
          <a:p>
            <a:endParaRPr altLang="en-US" lang="zh-CN" smtClean="0" sz="3200">
              <a:solidFill>
                <a:srgbClr val="FFC000"/>
              </a:solidFill>
              <a:latin charset="-122" pitchFamily="2" typeface="张海山草泥马体"/>
              <a:ea charset="-122" pitchFamily="2" typeface="张海山草泥马体"/>
            </a:endParaRPr>
          </a:p>
          <a:p>
            <a:r>
              <a:rPr altLang="en-US" lang="zh-CN" smtClean="0" sz="3200">
                <a:solidFill>
                  <a:srgbClr val="FFC000"/>
                </a:solidFill>
                <a:latin charset="-122" pitchFamily="2" typeface="张海山草泥马体"/>
                <a:ea charset="-122" pitchFamily="2" typeface="张海山草泥马体"/>
              </a:rPr>
              <a:t>没重点</a:t>
            </a:r>
          </a:p>
          <a:p>
            <a:r>
              <a:rPr altLang="en-US" lang="zh-CN" smtClean="0" sz="3200">
                <a:solidFill>
                  <a:srgbClr val="FFC000"/>
                </a:solidFill>
                <a:latin charset="-122" pitchFamily="2" typeface="张海山草泥马体"/>
                <a:ea charset="-122" pitchFamily="2" typeface="张海山草泥马体"/>
              </a:rPr>
              <a:t>老是打怪兽，有区别么？</a:t>
            </a:r>
          </a:p>
          <a:p>
            <a:endParaRPr altLang="en-US" lang="zh-CN" smtClean="0" sz="3200">
              <a:solidFill>
                <a:srgbClr val="FFC000"/>
              </a:solidFill>
              <a:latin charset="-122" pitchFamily="2" typeface="张海山草泥马体"/>
              <a:ea charset="-122" pitchFamily="2" typeface="张海山草泥马体"/>
            </a:endParaRPr>
          </a:p>
          <a:p>
            <a:r>
              <a:rPr altLang="en-US" lang="zh-CN" smtClean="0" sz="3200">
                <a:solidFill>
                  <a:srgbClr val="FFC000"/>
                </a:solidFill>
                <a:latin charset="-122" pitchFamily="2" typeface="张海山草泥马体"/>
                <a:ea charset="-122" pitchFamily="2" typeface="张海山草泥马体"/>
              </a:rPr>
              <a:t>不激情</a:t>
            </a:r>
          </a:p>
          <a:p>
            <a:r>
              <a:rPr altLang="en-US" lang="zh-CN" smtClean="0" sz="3200">
                <a:solidFill>
                  <a:srgbClr val="FFC000"/>
                </a:solidFill>
                <a:latin charset="-122" pitchFamily="2" typeface="张海山草泥马体"/>
                <a:ea charset="-122" pitchFamily="2" typeface="张海山草泥马体"/>
              </a:rPr>
              <a:t>他连嘴巴都没有怎么基情</a:t>
            </a:r>
          </a:p>
        </p:txBody>
      </p:sp>
      <p:sp>
        <p:nvSpPr>
          <p:cNvPr id="5" name="矩形 4"/>
          <p:cNvSpPr/>
          <p:nvPr/>
        </p:nvSpPr>
        <p:spPr>
          <a:xfrm rot="21129706">
            <a:off x="5237579" y="472577"/>
            <a:ext cx="29260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z="2400">
                <a:solidFill>
                  <a:srgbClr val="00B0F0"/>
                </a:solidFill>
                <a:latin charset="-122" pitchFamily="2" typeface="张海山草泥马体"/>
                <a:ea charset="-122" pitchFamily="2" typeface="张海山草泥马体"/>
              </a:rPr>
              <a:t>地球人，说话注意点</a:t>
            </a:r>
          </a:p>
        </p:txBody>
      </p:sp>
      <p:sp>
        <p:nvSpPr>
          <p:cNvPr id="6" name="椭圆 5"/>
          <p:cNvSpPr/>
          <p:nvPr/>
        </p:nvSpPr>
        <p:spPr>
          <a:xfrm>
            <a:off x="7308304" y="1923678"/>
            <a:ext cx="720080" cy="504056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10" name="直接连接符 9"/>
          <p:cNvCxnSpPr>
            <a:endCxn id="6" idx="3"/>
          </p:cNvCxnSpPr>
          <p:nvPr/>
        </p:nvCxnSpPr>
        <p:spPr>
          <a:xfrm flipV="1">
            <a:off x="4211960" y="2353917"/>
            <a:ext cx="3201797" cy="1874017"/>
          </a:xfrm>
          <a:prstGeom prst="line">
            <a:avLst/>
          </a:prstGeom>
          <a:ln w="57150">
            <a:solidFill>
              <a:srgbClr val="FFC000"/>
            </a:solidFill>
            <a:prstDash val="dash"/>
            <a:headEnd len="med" type="triangle" w="med"/>
            <a:tailEnd len="med" type="none" w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val="2011553316"/>
      </p:ext>
    </p:extLst>
  </p:cSld>
  <p:clrMapOvr>
    <a:masterClrMapping/>
  </p:clrMapOvr>
  <p:transition spd="slow">
    <p:push dir="u"/>
  </p:transition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(16:9)</PresentationFormat>
  <Paragraphs>293</Paragraphs>
  <Slides>52</Slides>
  <Notes>11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baseType="lpstr" size="65">
      <vt:lpstr>Arial</vt:lpstr>
      <vt:lpstr>Calibri</vt:lpstr>
      <vt:lpstr>Calibri Light</vt:lpstr>
      <vt:lpstr>方正超粗黑简体</vt:lpstr>
      <vt:lpstr>汉仪菱心体简</vt:lpstr>
      <vt:lpstr>张海山草泥马体</vt:lpstr>
      <vt:lpstr>HAKUYOGuiFanZi3500</vt:lpstr>
      <vt:lpstr>仿宋</vt:lpstr>
      <vt:lpstr>方正舒体</vt:lpstr>
      <vt:lpstr>hakuyocaoshu7000</vt:lpstr>
      <vt:lpstr>微软雅黑</vt:lpstr>
      <vt:lpstr>Impact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2021-08-22T11:58:05Z</dcterms:created>
  <cp:lastPrinted>2021-08-22T11:58:05Z</cp:lastPrinted>
  <dcterms:modified xsi:type="dcterms:W3CDTF">2021-08-22T05:43:42Z</dcterms:modified>
  <cp:revision>1</cp:revision>
</cp:coreProperties>
</file>