
<file path=[Content_Types].xml><?xml version="1.0" encoding="utf-8"?>
<Types xmlns="http://schemas.openxmlformats.org/package/2006/content-types">
  <Default ContentType="application/vnd.openxmlformats-officedocument.oleObject" Extension="bin"/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ms-office.chartcolorstyle+xml" PartName="/ppt/charts/colors1.xml"/>
  <Override ContentType="application/vnd.ms-office.chartstyle+xml" PartName="/ppt/charts/style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60" r:id="rId1"/>
    <p:sldMasterId id="2147483669" r:id="rId2"/>
  </p:sldMasterIdLst>
  <p:notesMasterIdLst>
    <p:notesMasterId r:id="rId3"/>
  </p:notesMasterIdLst>
  <p:sldIdLst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7" r:id="rId20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72" autoAdjust="0"/>
    <p:restoredTop sz="94660"/>
  </p:normalViewPr>
  <p:slideViewPr>
    <p:cSldViewPr snapToGrid="0">
      <p:cViewPr>
        <p:scale>
          <a:sx n="80" d="100"/>
          <a:sy n="80" d="100"/>
        </p:scale>
        <p:origin x="39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tags/tag10.xml" Type="http://schemas.openxmlformats.org/officeDocument/2006/relationships/tags"/><Relationship Id="rId22" Target="presProps.xml" Type="http://schemas.openxmlformats.org/officeDocument/2006/relationships/presProps"/><Relationship Id="rId23" Target="viewProps.xml" Type="http://schemas.openxmlformats.org/officeDocument/2006/relationships/viewProps"/><Relationship Id="rId24" Target="theme/theme1.xml" Type="http://schemas.openxmlformats.org/officeDocument/2006/relationships/theme"/><Relationship Id="rId25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colors1.xml" Type="http://schemas.microsoft.com/office/2011/relationships/chartColorStyle"/><Relationship Id="rId3" Target="style1.xml" Type="http://schemas.microsoft.com/office/2011/relationships/chartStyl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680" b="0" i="0" u="none" strike="noStrike" kern="1200" spc="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Montserrat" charset="0"/>
              <a:ea typeface="Montserrat" charset="0"/>
              <a:cs typeface="Montserrat" charset="0"/>
            </a:defRPr>
          </a:pPr>
          <a:endParaRPr sz="1680" b="0" i="0" u="none" strike="noStrike" kern="1200" spc="0" baseline="0" smtId="4294967295">
            <a:solidFill>
              <a:schemeClr val="tx1">
                <a:lumMod val="65000"/>
                <a:lumOff val="35000"/>
              </a:schemeClr>
            </a:solidFill>
            <a:latin typeface="Montserrat" charset="0"/>
            <a:ea typeface="Montserrat" charset="0"/>
            <a:cs typeface="Montserrat" charset="0"/>
          </a:endParaRPr>
        </a:p>
      </c:txPr>
    </c:title>
    <c:autoTitleDeleted val="0"/>
    <c:plotArea>
      <c:stockChart>
        <c:ser>
          <c:idx val="0"/>
          <c:order val="0"/>
          <c:tx>
            <c:strRef>
              <c:f>Sheet1!$B$1</c:f>
              <c:strCache>
                <c:ptCount val="1"/>
                <c:pt idx="0">
                  <c:v>Open</c:v>
                </c:pt>
              </c:strCache>
            </c:strRef>
          </c:tx>
          <c:spPr>
            <a:ln w="31750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m/d/yy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44</c:v>
                </c:pt>
                <c:pt idx="1">
                  <c:v>25</c:v>
                </c:pt>
                <c:pt idx="2">
                  <c:v>38</c:v>
                </c:pt>
                <c:pt idx="3">
                  <c:v>50</c:v>
                </c:pt>
                <c:pt idx="4">
                  <c:v>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AB3-4EE2-88B3-844050776DC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High</c:v>
                </c:pt>
              </c:strCache>
            </c:strRef>
          </c:tx>
          <c:spPr>
            <a:ln w="31750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m/d/yy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55</c:v>
                </c:pt>
                <c:pt idx="1">
                  <c:v>57</c:v>
                </c:pt>
                <c:pt idx="2">
                  <c:v>57</c:v>
                </c:pt>
                <c:pt idx="3">
                  <c:v>58</c:v>
                </c:pt>
                <c:pt idx="4">
                  <c:v>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AB3-4EE2-88B3-844050776DC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Low</c:v>
                </c:pt>
              </c:strCache>
            </c:strRef>
          </c:tx>
          <c:spPr>
            <a:ln w="31750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m/d/yy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11</c:v>
                </c:pt>
                <c:pt idx="4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AB3-4EE2-88B3-844050776DC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Close</c:v>
                </c:pt>
              </c:strCache>
            </c:strRef>
          </c:tx>
          <c:spPr>
            <a:ln w="31750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m/d/yy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25</c:v>
                </c:pt>
                <c:pt idx="1">
                  <c:v>38</c:v>
                </c:pt>
                <c:pt idx="2">
                  <c:v>50</c:v>
                </c:pt>
                <c:pt idx="3">
                  <c:v>34</c:v>
                </c:pt>
                <c:pt idx="4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AB3-4EE2-88B3-844050776D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hiLow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hiLowLines>
        <c:upDownBars>
          <c:gapWidth/>
          <c:upBars>
            <c:spPr>
              <a:solidFill>
                <a:schemeClr val="accent2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upBars>
          <c:downBars>
            <c:spPr>
              <a:solidFill>
                <a:schemeClr val="accent1">
                  <a:alpha val="80000"/>
                </a:schemeClr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downBars>
        </c:upDownBars>
        <c:axId val="592008816"/>
        <c:axId val="592009376"/>
      </c:stockChart>
      <c:dateAx>
        <c:axId val="592008816"/>
        <c:scaling>
          <c:orientation/>
        </c:scaling>
        <c:delete val="0"/>
        <c:axPos val="b"/>
        <c:numFmt formatCode="m/d/yy" sourceLinked="1"/>
        <c:majorTickMark val="out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4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defRPr>
            </a:pPr>
            <a:endParaRPr sz="14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c:txPr>
        <c:crossAx val="592009376"/>
        <c:crosses val="autoZero"/>
        <c:auto val="0"/>
        <c:lblOffset/>
        <c:baseTimeUnit val="days"/>
      </c:dateAx>
      <c:valAx>
        <c:axId val="592009376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4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defRPr>
            </a:pPr>
            <a:endParaRPr sz="14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c:txPr>
        <c:crossAx val="592008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4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Montserrat" charset="0"/>
              <a:ea typeface="Montserrat" charset="0"/>
              <a:cs typeface="Montserrat" charset="0"/>
            </a:defRPr>
          </a:pPr>
          <a:endParaRPr sz="1400" b="0" i="0" u="none" strike="noStrike" kern="1200" baseline="0" smtId="4294967295">
            <a:solidFill>
              <a:schemeClr val="tx1">
                <a:lumMod val="65000"/>
                <a:lumOff val="35000"/>
              </a:schemeClr>
            </a:solidFill>
            <a:latin typeface="Montserrat" charset="0"/>
            <a:ea typeface="Montserrat" charset="0"/>
            <a:cs typeface="Montserrat" charset="0"/>
          </a:endParaR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p>
      <a:pPr>
        <a:defRPr sz="1400" smtId="4294967295">
          <a:latin typeface="Montserrat" charset="0"/>
          <a:ea typeface="Montserrat" charset="0"/>
          <a:cs typeface="Montserrat" charset="0"/>
        </a:defRPr>
      </a:pPr>
      <a:endParaRPr sz="1400" smtId="4294967295">
        <a:latin typeface="Montserrat" charset="0"/>
        <a:ea typeface="Montserrat" charset="0"/>
        <a:cs typeface="Montserrat" charset="0"/>
      </a:endParaRPr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0A66E-F3ED-4055-8CC6-82A277D2BED8}" type="datetimeFigureOut">
              <a:rPr lang="zh-CN" altLang="en-US" smtClean="0"/>
              <a:t>2018/3/5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C510C-A274-4F09-B4F8-A9F6025676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85575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6661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63447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07711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722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60664696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4" name="矩形 5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F9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任意多边形 50"/>
          <p:cNvSpPr>
            <a:spLocks noChangeArrowheads="1"/>
          </p:cNvSpPr>
          <p:nvPr/>
        </p:nvSpPr>
        <p:spPr bwMode="auto">
          <a:xfrm>
            <a:off x="0" y="0"/>
            <a:ext cx="6426200" cy="5861054"/>
          </a:xfrm>
          <a:custGeom>
            <a:gdLst>
              <a:gd name="connsiteX0" fmla="*/ 0 w 6426200"/>
              <a:gd name="connsiteY0" fmla="*/ 0 h 5861054"/>
              <a:gd name="connsiteX1" fmla="*/ 6202018 w 6426200"/>
              <a:gd name="connsiteY1" fmla="*/ 0 h 5861054"/>
              <a:gd name="connsiteX2" fmla="*/ 6225541 w 6426200"/>
              <a:gd name="connsiteY2" fmla="*/ 69532 h 5861054"/>
              <a:gd name="connsiteX3" fmla="*/ 6426200 w 6426200"/>
              <a:gd name="connsiteY3" fmla="*/ 1397004 h 5861054"/>
              <a:gd name="connsiteX4" fmla="*/ 1962943 w 6426200"/>
              <a:gd name="connsiteY4" fmla="*/ 5861054 h 5861054"/>
              <a:gd name="connsiteX5" fmla="*/ 27937 w 6426200"/>
              <a:gd name="connsiteY5" fmla="*/ 5420851 h 5861054"/>
              <a:gd name="connsiteX6" fmla="*/ 0 w 6426200"/>
              <a:gd name="connsiteY6" fmla="*/ 5406540 h 586105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26200" h="5861054">
                <a:moveTo>
                  <a:pt x="0" y="0"/>
                </a:moveTo>
                <a:lnTo>
                  <a:pt x="6202018" y="0"/>
                </a:lnTo>
                <a:lnTo>
                  <a:pt x="6225541" y="69532"/>
                </a:lnTo>
                <a:cubicBezTo>
                  <a:pt x="6355948" y="488880"/>
                  <a:pt x="6426200" y="934737"/>
                  <a:pt x="6426200" y="1397004"/>
                </a:cubicBezTo>
                <a:cubicBezTo>
                  <a:pt x="6426200" y="3862431"/>
                  <a:pt x="4427932" y="5861054"/>
                  <a:pt x="1962943" y="5861054"/>
                </a:cubicBezTo>
                <a:cubicBezTo>
                  <a:pt x="1269665" y="5861054"/>
                  <a:pt x="613305" y="5702960"/>
                  <a:pt x="27937" y="5420851"/>
                </a:cubicBezTo>
                <a:lnTo>
                  <a:pt x="0" y="5406540"/>
                </a:lnTo>
                <a:close/>
              </a:path>
            </a:pathLst>
          </a:custGeom>
          <a:solidFill>
            <a:srgbClr val="E5B8B7">
              <a:alpha val="9999"/>
            </a:srgbClr>
          </a:solidFill>
          <a:ln>
            <a:noFill/>
          </a:ln>
          <a:extLst>
            <a:ext uri="{91240B29-F687-4F45-9708-019B960494DF}">
              <a14:hiddenLine cap="flat" cmpd="sng" w="25400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3" name="任意多边形 52"/>
          <p:cNvSpPr>
            <a:spLocks noChangeArrowheads="1"/>
          </p:cNvSpPr>
          <p:nvPr/>
        </p:nvSpPr>
        <p:spPr bwMode="auto">
          <a:xfrm>
            <a:off x="1" y="0"/>
            <a:ext cx="4662117" cy="4096657"/>
          </a:xfrm>
          <a:custGeom>
            <a:gdLst>
              <a:gd name="connsiteX0" fmla="*/ 0 w 4662117"/>
              <a:gd name="connsiteY0" fmla="*/ 0 h 4096657"/>
              <a:gd name="connsiteX1" fmla="*/ 4269417 w 4662117"/>
              <a:gd name="connsiteY1" fmla="*/ 0 h 4096657"/>
              <a:gd name="connsiteX2" fmla="*/ 4336341 w 4662117"/>
              <a:gd name="connsiteY2" fmla="*/ 110179 h 4096657"/>
              <a:gd name="connsiteX3" fmla="*/ 4662117 w 4662117"/>
              <a:gd name="connsiteY3" fmla="*/ 1396997 h 4096657"/>
              <a:gd name="connsiteX4" fmla="*/ 1962937 w 4662117"/>
              <a:gd name="connsiteY4" fmla="*/ 4096657 h 4096657"/>
              <a:gd name="connsiteX5" fmla="*/ 54329 w 4662117"/>
              <a:gd name="connsiteY5" fmla="*/ 3305945 h 4096657"/>
              <a:gd name="connsiteX6" fmla="*/ 0 w 4662117"/>
              <a:gd name="connsiteY6" fmla="*/ 3246158 h 409665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2117" h="4096657">
                <a:moveTo>
                  <a:pt x="0" y="0"/>
                </a:moveTo>
                <a:lnTo>
                  <a:pt x="4269417" y="0"/>
                </a:lnTo>
                <a:lnTo>
                  <a:pt x="4336341" y="110179"/>
                </a:lnTo>
                <a:cubicBezTo>
                  <a:pt x="4544103" y="492703"/>
                  <a:pt x="4662117" y="931066"/>
                  <a:pt x="4662117" y="1396997"/>
                </a:cubicBezTo>
                <a:cubicBezTo>
                  <a:pt x="4662117" y="2887978"/>
                  <a:pt x="3453653" y="4096657"/>
                  <a:pt x="1962937" y="4096657"/>
                </a:cubicBezTo>
                <a:cubicBezTo>
                  <a:pt x="1217579" y="4096657"/>
                  <a:pt x="542784" y="3794487"/>
                  <a:pt x="54329" y="3305945"/>
                </a:cubicBezTo>
                <a:lnTo>
                  <a:pt x="0" y="3246158"/>
                </a:lnTo>
                <a:close/>
              </a:path>
            </a:pathLst>
          </a:custGeom>
          <a:solidFill>
            <a:srgbClr val="D78F8D">
              <a:alpha val="9999"/>
            </a:srgbClr>
          </a:solidFill>
          <a:ln>
            <a:noFill/>
          </a:ln>
          <a:extLst>
            <a:ext uri="{91240B29-F687-4F45-9708-019B960494DF}">
              <a14:hiddenLine cap="flat" cmpd="sng" w="25400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4" name="椭圆 4"/>
          <p:cNvSpPr>
            <a:spLocks noChangeArrowheads="1"/>
          </p:cNvSpPr>
          <p:nvPr/>
        </p:nvSpPr>
        <p:spPr bwMode="auto">
          <a:xfrm>
            <a:off x="9937750" y="2166942"/>
            <a:ext cx="625475" cy="625475"/>
          </a:xfrm>
          <a:prstGeom prst="ellipse">
            <a:avLst/>
          </a:prstGeom>
          <a:solidFill>
            <a:srgbClr val="ECCBCA"/>
          </a:solidFill>
          <a:ln>
            <a:noFill/>
          </a:ln>
          <a:extLst>
            <a:ext uri="{91240B29-F687-4F45-9708-019B960494DF}">
              <a14:hiddenLine cap="flat" cmpd="sng" w="25400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5" name="椭圆 5"/>
          <p:cNvSpPr>
            <a:spLocks noChangeArrowheads="1"/>
          </p:cNvSpPr>
          <p:nvPr/>
        </p:nvSpPr>
        <p:spPr bwMode="auto">
          <a:xfrm>
            <a:off x="10061357" y="2290549"/>
            <a:ext cx="378260" cy="378260"/>
          </a:xfrm>
          <a:prstGeom prst="ellipse">
            <a:avLst/>
          </a:prstGeom>
          <a:solidFill>
            <a:srgbClr val="D78F8D"/>
          </a:solidFill>
          <a:ln>
            <a:noFill/>
          </a:ln>
          <a:extLst>
            <a:ext uri="{91240B29-F687-4F45-9708-019B960494DF}">
              <a14:hiddenLine cap="flat" cmpd="sng" w="25400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" name="椭圆 8"/>
          <p:cNvSpPr>
            <a:spLocks noChangeArrowheads="1"/>
          </p:cNvSpPr>
          <p:nvPr/>
        </p:nvSpPr>
        <p:spPr bwMode="auto">
          <a:xfrm>
            <a:off x="7072313" y="4116392"/>
            <a:ext cx="625475" cy="625475"/>
          </a:xfrm>
          <a:prstGeom prst="ellipse">
            <a:avLst/>
          </a:prstGeom>
          <a:solidFill>
            <a:srgbClr val="ECCBCA"/>
          </a:solidFill>
          <a:ln>
            <a:noFill/>
          </a:ln>
          <a:extLst>
            <a:ext uri="{91240B29-F687-4F45-9708-019B960494DF}">
              <a14:hiddenLine cap="flat" cmpd="sng" w="25400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7" name="椭圆 7"/>
          <p:cNvSpPr>
            <a:spLocks noChangeArrowheads="1"/>
          </p:cNvSpPr>
          <p:nvPr/>
        </p:nvSpPr>
        <p:spPr bwMode="auto">
          <a:xfrm>
            <a:off x="7342188" y="1954217"/>
            <a:ext cx="2860675" cy="2860675"/>
          </a:xfrm>
          <a:prstGeom prst="ellipse">
            <a:avLst/>
          </a:prstGeom>
          <a:solidFill>
            <a:srgbClr val="D78F8E"/>
          </a:solidFill>
          <a:ln>
            <a:noFill/>
          </a:ln>
          <a:extLst>
            <a:ext uri="{91240B29-F687-4F45-9708-019B960494DF}">
              <a14:hiddenLine cap="flat" cmpd="sng" w="25400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8" name="椭圆 9"/>
          <p:cNvSpPr>
            <a:spLocks noChangeArrowheads="1"/>
          </p:cNvSpPr>
          <p:nvPr/>
        </p:nvSpPr>
        <p:spPr bwMode="auto">
          <a:xfrm>
            <a:off x="7542213" y="4741867"/>
            <a:ext cx="312737" cy="312737"/>
          </a:xfrm>
          <a:prstGeom prst="ellipse">
            <a:avLst/>
          </a:prstGeom>
          <a:solidFill>
            <a:srgbClr val="ECCBCA"/>
          </a:solidFill>
          <a:ln>
            <a:noFill/>
          </a:ln>
          <a:extLst>
            <a:ext uri="{91240B29-F687-4F45-9708-019B960494DF}">
              <a14:hiddenLine cap="flat" cmpd="sng" w="25400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0" name="椭圆 29"/>
          <p:cNvSpPr>
            <a:spLocks noChangeArrowheads="1"/>
          </p:cNvSpPr>
          <p:nvPr/>
        </p:nvSpPr>
        <p:spPr bwMode="auto">
          <a:xfrm>
            <a:off x="10453688" y="5392742"/>
            <a:ext cx="341312" cy="341312"/>
          </a:xfrm>
          <a:prstGeom prst="ellipse">
            <a:avLst/>
          </a:prstGeom>
          <a:solidFill>
            <a:srgbClr val="E5B8B7"/>
          </a:solidFill>
          <a:ln>
            <a:noFill/>
          </a:ln>
          <a:extLst>
            <a:ext uri="{91240B29-F687-4F45-9708-019B960494DF}">
              <a14:hiddenLine cap="flat" cmpd="sng" w="25400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" name="椭圆 30"/>
          <p:cNvSpPr>
            <a:spLocks noChangeArrowheads="1"/>
          </p:cNvSpPr>
          <p:nvPr/>
        </p:nvSpPr>
        <p:spPr bwMode="auto">
          <a:xfrm>
            <a:off x="10521139" y="5460193"/>
            <a:ext cx="206410" cy="206410"/>
          </a:xfrm>
          <a:prstGeom prst="ellipse">
            <a:avLst/>
          </a:prstGeom>
          <a:solidFill>
            <a:srgbClr val="D78F8D"/>
          </a:solidFill>
          <a:ln>
            <a:noFill/>
          </a:ln>
          <a:extLst>
            <a:ext uri="{91240B29-F687-4F45-9708-019B960494DF}">
              <a14:hiddenLine cap="flat" cmpd="sng" w="25400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3" name="椭圆 32"/>
          <p:cNvSpPr>
            <a:spLocks noChangeArrowheads="1"/>
          </p:cNvSpPr>
          <p:nvPr/>
        </p:nvSpPr>
        <p:spPr bwMode="auto">
          <a:xfrm>
            <a:off x="9353550" y="5314954"/>
            <a:ext cx="169863" cy="171450"/>
          </a:xfrm>
          <a:prstGeom prst="ellipse">
            <a:avLst/>
          </a:prstGeom>
          <a:solidFill>
            <a:srgbClr val="E5B8B7"/>
          </a:solidFill>
          <a:ln>
            <a:noFill/>
          </a:ln>
          <a:extLst>
            <a:ext uri="{91240B29-F687-4F45-9708-019B960494DF}">
              <a14:hiddenLine cap="flat" cmpd="sng" w="25400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4" name="椭圆 33"/>
          <p:cNvSpPr>
            <a:spLocks noChangeArrowheads="1"/>
          </p:cNvSpPr>
          <p:nvPr/>
        </p:nvSpPr>
        <p:spPr bwMode="auto">
          <a:xfrm>
            <a:off x="9387119" y="5348836"/>
            <a:ext cx="102726" cy="103685"/>
          </a:xfrm>
          <a:prstGeom prst="ellipse">
            <a:avLst/>
          </a:prstGeom>
          <a:solidFill>
            <a:srgbClr val="D78F8D"/>
          </a:solidFill>
          <a:ln>
            <a:noFill/>
          </a:ln>
          <a:extLst>
            <a:ext uri="{91240B29-F687-4F45-9708-019B960494DF}">
              <a14:hiddenLine cap="flat" cmpd="sng" w="25400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6" name="椭圆 39"/>
          <p:cNvSpPr>
            <a:spLocks noChangeArrowheads="1"/>
          </p:cNvSpPr>
          <p:nvPr/>
        </p:nvSpPr>
        <p:spPr bwMode="auto">
          <a:xfrm>
            <a:off x="4803775" y="4756154"/>
            <a:ext cx="298450" cy="298450"/>
          </a:xfrm>
          <a:prstGeom prst="ellipse">
            <a:avLst/>
          </a:prstGeom>
          <a:solidFill>
            <a:srgbClr val="E5B8B7"/>
          </a:solidFill>
          <a:ln>
            <a:noFill/>
          </a:ln>
          <a:extLst>
            <a:ext uri="{91240B29-F687-4F45-9708-019B960494DF}">
              <a14:hiddenLine cap="flat" cmpd="sng" w="25400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7" name="椭圆 40"/>
          <p:cNvSpPr>
            <a:spLocks noChangeArrowheads="1"/>
          </p:cNvSpPr>
          <p:nvPr/>
        </p:nvSpPr>
        <p:spPr bwMode="auto">
          <a:xfrm>
            <a:off x="4862755" y="4815134"/>
            <a:ext cx="180489" cy="180489"/>
          </a:xfrm>
          <a:prstGeom prst="ellipse">
            <a:avLst/>
          </a:prstGeom>
          <a:solidFill>
            <a:srgbClr val="D78F8D"/>
          </a:solidFill>
          <a:ln>
            <a:noFill/>
          </a:ln>
          <a:extLst>
            <a:ext uri="{91240B29-F687-4F45-9708-019B960494DF}">
              <a14:hiddenLine cap="flat" cmpd="sng" w="25400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  <p:extLst>
      <p:ext uri="{BB962C8B-B14F-4D97-AF65-F5344CB8AC3E}">
        <p14:creationId val="2365460904"/>
      </p:ext>
    </p:extLst>
  </p:cSld>
  <p:clrMapOvr>
    <a:masterClrMapping/>
  </p:clrMapOvr>
  <p:transition/>
  <p:timing/>
  <p:extLst mod="1">
    <p:ext uri="{DCECCB84-F9BA-43D5-87BE-67443E8EF086}">
      <p15:sldGuideLst>
        <p15:guide id="1" pos="4967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662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31885196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79857030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65033356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64378626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68335672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6928836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45943027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95474244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53281290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57310157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75763323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08021746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3_Welcom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Picture Placeholder 13"/>
          <p:cNvSpPr>
            <a:spLocks noGrp="1"/>
          </p:cNvSpPr>
          <p:nvPr>
            <p:ph type="pic" sz="quarter" idx="57"/>
          </p:nvPr>
        </p:nvSpPr>
        <p:spPr>
          <a:xfrm>
            <a:off x="4037794" y="2136095"/>
            <a:ext cx="5376287" cy="372944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58"/>
          </p:nvPr>
        </p:nvSpPr>
        <p:spPr>
          <a:xfrm>
            <a:off x="1263867" y="1288603"/>
            <a:ext cx="4658973" cy="333915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val="3358206122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4_Welcom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5" name="Picture Placeholder 13"/>
          <p:cNvSpPr>
            <a:spLocks noGrp="1"/>
          </p:cNvSpPr>
          <p:nvPr>
            <p:ph type="pic" sz="quarter" idx="57"/>
          </p:nvPr>
        </p:nvSpPr>
        <p:spPr>
          <a:xfrm>
            <a:off x="7839969" y="5434663"/>
            <a:ext cx="1663363" cy="291745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6" name="Picture Placeholder 13"/>
          <p:cNvSpPr>
            <a:spLocks noGrp="1"/>
          </p:cNvSpPr>
          <p:nvPr>
            <p:ph type="pic" sz="quarter" idx="58"/>
          </p:nvPr>
        </p:nvSpPr>
        <p:spPr>
          <a:xfrm>
            <a:off x="2729838" y="5434663"/>
            <a:ext cx="1663363" cy="291745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7" name="Picture Placeholder 13"/>
          <p:cNvSpPr>
            <a:spLocks noGrp="1"/>
          </p:cNvSpPr>
          <p:nvPr>
            <p:ph type="pic" sz="quarter" idx="59"/>
          </p:nvPr>
        </p:nvSpPr>
        <p:spPr>
          <a:xfrm>
            <a:off x="5184492" y="4220821"/>
            <a:ext cx="1862057" cy="325627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val="416630485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9_General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7" name="Picture Placeholder 13"/>
          <p:cNvSpPr>
            <a:spLocks noGrp="1"/>
          </p:cNvSpPr>
          <p:nvPr>
            <p:ph type="pic" sz="quarter" idx="50"/>
          </p:nvPr>
        </p:nvSpPr>
        <p:spPr>
          <a:xfrm>
            <a:off x="1332877" y="2093854"/>
            <a:ext cx="3764973" cy="238827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8" name="Picture Placeholder 13"/>
          <p:cNvSpPr>
            <a:spLocks noGrp="1"/>
          </p:cNvSpPr>
          <p:nvPr>
            <p:ph type="pic" sz="quarter" idx="51"/>
          </p:nvPr>
        </p:nvSpPr>
        <p:spPr>
          <a:xfrm>
            <a:off x="4893345" y="3156388"/>
            <a:ext cx="893111" cy="155637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val="3902318302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welcome message 4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60"/>
          </p:nvPr>
        </p:nvSpPr>
        <p:spPr>
          <a:xfrm>
            <a:off x="-4509" y="0"/>
            <a:ext cx="3741139" cy="685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val="2808430163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04944492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84187675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10" Target="../slideLayouts/slideLayout18.xml" Type="http://schemas.openxmlformats.org/officeDocument/2006/relationships/slideLayout"/><Relationship Id="rId11" Target="../slideLayouts/slideLayout19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0.xml" Type="http://schemas.openxmlformats.org/officeDocument/2006/relationships/slideLayout"/><Relationship Id="rId3" Target="../slideLayouts/slideLayout11.xml" Type="http://schemas.openxmlformats.org/officeDocument/2006/relationships/slideLayout"/><Relationship Id="rId4" Target="../slideLayouts/slideLayout12.xml" Type="http://schemas.openxmlformats.org/officeDocument/2006/relationships/slideLayout"/><Relationship Id="rId5" Target="../slideLayouts/slideLayout13.xml" Type="http://schemas.openxmlformats.org/officeDocument/2006/relationships/slideLayout"/><Relationship Id="rId6" Target="../slideLayouts/slideLayout14.xml" Type="http://schemas.openxmlformats.org/officeDocument/2006/relationships/slideLayout"/><Relationship Id="rId7" Target="../slideLayouts/slideLayout15.xml" Type="http://schemas.openxmlformats.org/officeDocument/2006/relationships/slideLayout"/><Relationship Id="rId8" Target="../slideLayouts/slideLayout16.xml" Type="http://schemas.openxmlformats.org/officeDocument/2006/relationships/slideLayout"/><Relationship Id="rId9" Target="../slideLayouts/slideLayout17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6869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accent1"/>
          </a:solidFill>
          <a:effectLst/>
          <a:latin typeface="+mj-ea"/>
          <a:ea typeface="+mj-ea"/>
          <a:cs typeface="+mj-cs"/>
        </a:defRPr>
      </a:lvl1pPr>
    </p:titleStyle>
    <p:bodyStyle>
      <a:lvl1pPr marL="361950" indent="-361950" algn="just" defTabSz="685800" rtl="0" eaLnBrk="1" latinLnBrk="0" hangingPunct="1">
        <a:lnSpc>
          <a:spcPct val="110000"/>
        </a:lnSpc>
        <a:spcBef>
          <a:spcPts val="1200"/>
        </a:spcBef>
        <a:spcAft>
          <a:spcPct val="0"/>
        </a:spcAft>
        <a:buClr>
          <a:schemeClr val="accent1"/>
        </a:buClr>
        <a:buSzPct val="50000"/>
        <a:buFont typeface="Wingdings 2" panose="05020102010507070707" pitchFamily="18" charset="2"/>
        <a:buChar char=""/>
        <a:defRPr lang="zh-CN" altLang="en-US" sz="2800" kern="1200" baseline="0" smtClean="0">
          <a:solidFill>
            <a:schemeClr val="accent2">
              <a:lumMod val="75000"/>
            </a:schemeClr>
          </a:solidFill>
          <a:latin typeface="+mn-ea"/>
          <a:ea typeface="+mn-ea"/>
          <a:cs typeface="+mn-cs"/>
        </a:defRPr>
      </a:lvl1pPr>
      <a:lvl2pPr marL="361950" indent="-361950" algn="just" defTabSz="685800" rtl="0" eaLnBrk="1" latinLnBrk="0" hangingPunct="1">
        <a:lnSpc>
          <a:spcPct val="120000"/>
        </a:lnSpc>
        <a:spcBef>
          <a:spcPct val="0"/>
        </a:spcBef>
        <a:spcAft>
          <a:spcPts val="1200"/>
        </a:spcAft>
        <a:buClr>
          <a:schemeClr val="accent2">
            <a:lumMod val="60000"/>
            <a:lumOff val="40000"/>
          </a:schemeClr>
        </a:buClr>
        <a:buFont typeface="幼圆" panose="02010509060101010101" pitchFamily="49" charset="-122"/>
        <a:buChar char=" "/>
        <a:defRPr sz="1800" kern="1200" baseline="0">
          <a:solidFill>
            <a:schemeClr val="tx1"/>
          </a:solidFill>
          <a:latin typeface="+mn-ea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92082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tags/tag8.xml" Type="http://schemas.openxmlformats.org/officeDocument/2006/relationships/tags"/></Relationships>
</file>

<file path=ppt/slides/_rels/slide11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charts/chart1.xml" Type="http://schemas.openxmlformats.org/officeDocument/2006/relationships/chart"/></Relationships>
</file>

<file path=ppt/slides/_rels/slide14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tags/tag9.xml" Type="http://schemas.openxmlformats.org/officeDocument/2006/relationships/tags"/></Relationships>
</file>

<file path=ppt/slides/_rels/slide15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10.jpeg" Type="http://schemas.openxmlformats.org/officeDocument/2006/relationships/image"/><Relationship Id="rId3" Target="../media/image11.jpeg" Type="http://schemas.openxmlformats.org/officeDocument/2006/relationships/image"/><Relationship Id="rId4" Target="../media/image12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tags/tag1.xml" Type="http://schemas.openxmlformats.org/officeDocument/2006/relationships/tags"/><Relationship Id="rId3" Target="../tags/tag2.xml" Type="http://schemas.openxmlformats.org/officeDocument/2006/relationships/tags"/><Relationship Id="rId4" Target="../tags/tag3.xml" Type="http://schemas.openxmlformats.org/officeDocument/2006/relationships/tags"/><Relationship Id="rId5" Target="../tags/tag4.xml" Type="http://schemas.openxmlformats.org/officeDocument/2006/relationships/tags"/><Relationship Id="rId6" Target="../tags/tag5.xml" Type="http://schemas.openxmlformats.org/officeDocument/2006/relationships/tags"/></Relationships>
</file>

<file path=ppt/slides/_rels/slide3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tags/tag6.xml" Type="http://schemas.openxmlformats.org/officeDocument/2006/relationships/tags"/></Relationships>
</file>

<file path=ppt/slides/_rels/slide4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2.wdp" Type="http://schemas.microsoft.com/office/2007/relationships/hdphoto"/><Relationship Id="rId5" Target="../media/image3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4.jpeg" Type="http://schemas.openxmlformats.org/officeDocument/2006/relationships/image"/><Relationship Id="rId4" Target="../media/image5.jpeg" Type="http://schemas.openxmlformats.org/officeDocument/2006/relationships/image"/><Relationship Id="rId5" Target="../media/image6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7.jpeg" Type="http://schemas.openxmlformats.org/officeDocument/2006/relationships/image"/><Relationship Id="rId4" Target="../media/image8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tags/tag7.xml" Type="http://schemas.openxmlformats.org/officeDocument/2006/relationships/tags"/></Relationships>
</file>

<file path=ppt/slides/_rels/slide8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9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椭圆 18"/>
          <p:cNvSpPr/>
          <p:nvPr/>
        </p:nvSpPr>
        <p:spPr>
          <a:xfrm>
            <a:off x="10146278" y="603916"/>
            <a:ext cx="402696" cy="402696"/>
          </a:xfrm>
          <a:prstGeom prst="ellipse">
            <a:avLst/>
          </a:prstGeom>
          <a:solidFill>
            <a:srgbClr val="D78F8E"/>
          </a:solidFill>
          <a:ln>
            <a:noFill/>
          </a:ln>
          <a:effectLst>
            <a:reflection algn="bl" dir="5400000" endPos="30000" rotWithShape="0" stA="45000" sy="-10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任意多边形 17"/>
          <p:cNvSpPr/>
          <p:nvPr/>
        </p:nvSpPr>
        <p:spPr>
          <a:xfrm flipV="1" rot="10800000">
            <a:off x="-11575" y="1249680"/>
            <a:ext cx="7251614" cy="5654361"/>
          </a:xfrm>
          <a:custGeom>
            <a:gdLst>
              <a:gd fmla="*/ 4052585 w 7495569" name="connsiteX0"/>
              <a:gd fmla="*/ 0 h 5760400" name="connsiteY0"/>
              <a:gd fmla="*/ 7413052 w 7495569" name="connsiteX1"/>
              <a:gd fmla="*/ 1786746 h 5760400" name="connsiteY1"/>
              <a:gd fmla="*/ 7495569 w 7495569" name="connsiteX2"/>
              <a:gd fmla="*/ 1922573 h 5760400" name="connsiteY2"/>
              <a:gd fmla="*/ 7495569 w 7495569" name="connsiteX3"/>
              <a:gd fmla="*/ 5760400 h 5760400" name="connsiteY3"/>
              <a:gd fmla="*/ 381273 w 7495569" name="connsiteX4"/>
              <a:gd fmla="*/ 5760400 h 5760400" name="connsiteY4"/>
              <a:gd fmla="*/ 318473 w 7495569" name="connsiteX5"/>
              <a:gd fmla="*/ 5630034 h 5760400" name="connsiteY5"/>
              <a:gd fmla="*/ 0 w 7495569" name="connsiteX6"/>
              <a:gd fmla="*/ 4052585 h 5760400" name="connsiteY6"/>
              <a:gd fmla="*/ 4052585 w 7495569" name="connsiteX7"/>
              <a:gd fmla="*/ 0 h 5760400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5760400" w="7495569">
                <a:moveTo>
                  <a:pt x="4052585" y="0"/>
                </a:moveTo>
                <a:cubicBezTo>
                  <a:pt x="5451448" y="0"/>
                  <a:pt x="6684773" y="708752"/>
                  <a:pt x="7413052" y="1786746"/>
                </a:cubicBezTo>
                <a:lnTo>
                  <a:pt x="7495569" y="1922573"/>
                </a:lnTo>
                <a:lnTo>
                  <a:pt x="7495569" y="5760400"/>
                </a:lnTo>
                <a:lnTo>
                  <a:pt x="381273" y="5760400"/>
                </a:lnTo>
                <a:lnTo>
                  <a:pt x="318473" y="5630034"/>
                </a:lnTo>
                <a:cubicBezTo>
                  <a:pt x="113401" y="5145190"/>
                  <a:pt x="0" y="4612131"/>
                  <a:pt x="0" y="4052585"/>
                </a:cubicBezTo>
                <a:cubicBezTo>
                  <a:pt x="0" y="1814404"/>
                  <a:pt x="1814404" y="0"/>
                  <a:pt x="4052585" y="0"/>
                </a:cubicBezTo>
                <a:close/>
              </a:path>
            </a:pathLst>
          </a:cu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1801892" y="2418562"/>
            <a:ext cx="2802472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150624">
              <a:spcBef>
                <a:spcPct val="20000"/>
              </a:spcBef>
            </a:pPr>
            <a:r>
              <a:rPr altLang="zh-CN" kern="0" lang="en-US" smtClean="0" sz="8000">
                <a:solidFill>
                  <a:schemeClr val="accent1">
                    <a:lumMod val="50000"/>
                  </a:schemeClr>
                </a:solidFill>
                <a:latin charset="-122" panose="02010600040101010101" pitchFamily="2" typeface="华文细黑"/>
                <a:ea charset="-122" panose="02010600040101010101" pitchFamily="2" typeface="华文细黑"/>
              </a:rPr>
              <a:t>2018</a:t>
            </a:r>
          </a:p>
        </p:txBody>
      </p:sp>
      <p:sp>
        <p:nvSpPr>
          <p:cNvPr id="11" name="椭圆 4"/>
          <p:cNvSpPr>
            <a:spLocks noChangeArrowheads="1"/>
          </p:cNvSpPr>
          <p:nvPr/>
        </p:nvSpPr>
        <p:spPr bwMode="auto">
          <a:xfrm>
            <a:off x="8852147" y="1923873"/>
            <a:ext cx="625475" cy="625475"/>
          </a:xfrm>
          <a:prstGeom prst="ellipse">
            <a:avLst/>
          </a:prstGeom>
          <a:solidFill>
            <a:srgbClr val="ECCBCA"/>
          </a:solidFill>
          <a:ln>
            <a:noFill/>
          </a:ln>
          <a:extLst>
            <a:ext uri="{91240B29-F687-4F45-9708-019B960494DF}">
              <a14:hiddenLine cap="flat" cmpd="sng" w="25400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zh-CN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13" name="椭圆 5"/>
          <p:cNvSpPr>
            <a:spLocks noChangeArrowheads="1"/>
          </p:cNvSpPr>
          <p:nvPr/>
        </p:nvSpPr>
        <p:spPr bwMode="auto">
          <a:xfrm>
            <a:off x="8975754" y="2047480"/>
            <a:ext cx="378260" cy="378260"/>
          </a:xfrm>
          <a:prstGeom prst="ellipse">
            <a:avLst/>
          </a:prstGeom>
          <a:solidFill>
            <a:srgbClr val="D78F8D"/>
          </a:solidFill>
          <a:ln>
            <a:noFill/>
          </a:ln>
          <a:extLst>
            <a:ext uri="{91240B29-F687-4F45-9708-019B960494DF}">
              <a14:hiddenLine cap="flat" cmpd="sng" w="25400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zh-CN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14" name="椭圆 8"/>
          <p:cNvSpPr>
            <a:spLocks noChangeArrowheads="1"/>
          </p:cNvSpPr>
          <p:nvPr/>
        </p:nvSpPr>
        <p:spPr bwMode="auto">
          <a:xfrm>
            <a:off x="8663016" y="4159073"/>
            <a:ext cx="625475" cy="625475"/>
          </a:xfrm>
          <a:prstGeom prst="ellipse">
            <a:avLst/>
          </a:prstGeom>
          <a:solidFill>
            <a:srgbClr val="ECCBCA"/>
          </a:solidFill>
          <a:ln>
            <a:noFill/>
          </a:ln>
          <a:extLst>
            <a:ext uri="{91240B29-F687-4F45-9708-019B960494DF}">
              <a14:hiddenLine cap="flat" cmpd="sng" w="25400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zh-CN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15" name="椭圆 7"/>
          <p:cNvSpPr>
            <a:spLocks noChangeArrowheads="1"/>
          </p:cNvSpPr>
          <p:nvPr/>
        </p:nvSpPr>
        <p:spPr bwMode="auto">
          <a:xfrm>
            <a:off x="6256585" y="1711148"/>
            <a:ext cx="2860675" cy="2860675"/>
          </a:xfrm>
          <a:prstGeom prst="ellipse">
            <a:avLst/>
          </a:prstGeom>
          <a:solidFill>
            <a:srgbClr val="D78F8E"/>
          </a:solidFill>
          <a:ln>
            <a:noFill/>
          </a:ln>
          <a:extLst>
            <a:ext uri="{91240B29-F687-4F45-9708-019B960494DF}">
              <a14:hiddenLine cap="flat" cmpd="sng" w="25400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zh-CN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17" name="椭圆 9"/>
          <p:cNvSpPr>
            <a:spLocks noChangeArrowheads="1"/>
          </p:cNvSpPr>
          <p:nvPr/>
        </p:nvSpPr>
        <p:spPr bwMode="auto">
          <a:xfrm>
            <a:off x="6466563" y="4693852"/>
            <a:ext cx="312737" cy="312737"/>
          </a:xfrm>
          <a:prstGeom prst="ellipse">
            <a:avLst/>
          </a:prstGeom>
          <a:solidFill>
            <a:srgbClr val="ECCBCA"/>
          </a:solidFill>
          <a:ln>
            <a:noFill/>
          </a:ln>
          <a:extLst>
            <a:ext uri="{91240B29-F687-4F45-9708-019B960494DF}">
              <a14:hiddenLine cap="flat" cmpd="sng" w="25400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zh-CN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21" name="椭圆 29"/>
          <p:cNvSpPr>
            <a:spLocks noChangeArrowheads="1"/>
          </p:cNvSpPr>
          <p:nvPr/>
        </p:nvSpPr>
        <p:spPr bwMode="auto">
          <a:xfrm>
            <a:off x="9368085" y="5149673"/>
            <a:ext cx="341312" cy="341312"/>
          </a:xfrm>
          <a:prstGeom prst="ellipse">
            <a:avLst/>
          </a:prstGeom>
          <a:solidFill>
            <a:srgbClr val="E5B8B7"/>
          </a:solidFill>
          <a:ln>
            <a:noFill/>
          </a:ln>
          <a:extLst>
            <a:ext uri="{91240B29-F687-4F45-9708-019B960494DF}">
              <a14:hiddenLine cap="flat" cmpd="sng" w="25400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zh-CN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22" name="椭圆 30"/>
          <p:cNvSpPr>
            <a:spLocks noChangeArrowheads="1"/>
          </p:cNvSpPr>
          <p:nvPr/>
        </p:nvSpPr>
        <p:spPr bwMode="auto">
          <a:xfrm>
            <a:off x="9435536" y="5217124"/>
            <a:ext cx="206410" cy="206410"/>
          </a:xfrm>
          <a:prstGeom prst="ellipse">
            <a:avLst/>
          </a:prstGeom>
          <a:solidFill>
            <a:srgbClr val="D78F8D"/>
          </a:solidFill>
          <a:ln>
            <a:noFill/>
          </a:ln>
          <a:extLst>
            <a:ext uri="{91240B29-F687-4F45-9708-019B960494DF}">
              <a14:hiddenLine cap="flat" cmpd="sng" w="25400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zh-CN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23" name="椭圆 32"/>
          <p:cNvSpPr>
            <a:spLocks noChangeArrowheads="1"/>
          </p:cNvSpPr>
          <p:nvPr/>
        </p:nvSpPr>
        <p:spPr bwMode="auto">
          <a:xfrm>
            <a:off x="8267947" y="5071885"/>
            <a:ext cx="169863" cy="171450"/>
          </a:xfrm>
          <a:prstGeom prst="ellipse">
            <a:avLst/>
          </a:prstGeom>
          <a:solidFill>
            <a:srgbClr val="E5B8B7"/>
          </a:solidFill>
          <a:ln>
            <a:noFill/>
          </a:ln>
          <a:extLst>
            <a:ext uri="{91240B29-F687-4F45-9708-019B960494DF}">
              <a14:hiddenLine cap="flat" cmpd="sng" w="25400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zh-CN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24" name="椭圆 33"/>
          <p:cNvSpPr>
            <a:spLocks noChangeArrowheads="1"/>
          </p:cNvSpPr>
          <p:nvPr/>
        </p:nvSpPr>
        <p:spPr bwMode="auto">
          <a:xfrm>
            <a:off x="8301516" y="5105767"/>
            <a:ext cx="102726" cy="103685"/>
          </a:xfrm>
          <a:prstGeom prst="ellipse">
            <a:avLst/>
          </a:prstGeom>
          <a:solidFill>
            <a:srgbClr val="D78F8D"/>
          </a:solidFill>
          <a:ln>
            <a:noFill/>
          </a:ln>
          <a:extLst>
            <a:ext uri="{91240B29-F687-4F45-9708-019B960494DF}">
              <a14:hiddenLine cap="flat" cmpd="sng" w="25400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zh-CN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25" name="椭圆 39"/>
          <p:cNvSpPr>
            <a:spLocks noChangeArrowheads="1"/>
          </p:cNvSpPr>
          <p:nvPr/>
        </p:nvSpPr>
        <p:spPr bwMode="auto">
          <a:xfrm>
            <a:off x="2815347" y="4513085"/>
            <a:ext cx="298450" cy="298450"/>
          </a:xfrm>
          <a:prstGeom prst="ellipse">
            <a:avLst/>
          </a:prstGeom>
          <a:solidFill>
            <a:srgbClr val="E5B8B7"/>
          </a:solidFill>
          <a:ln>
            <a:noFill/>
          </a:ln>
          <a:extLst>
            <a:ext uri="{91240B29-F687-4F45-9708-019B960494DF}">
              <a14:hiddenLine cap="flat" cmpd="sng" w="25400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zh-CN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26" name="椭圆 40"/>
          <p:cNvSpPr>
            <a:spLocks noChangeArrowheads="1"/>
          </p:cNvSpPr>
          <p:nvPr/>
        </p:nvSpPr>
        <p:spPr bwMode="auto">
          <a:xfrm>
            <a:off x="2874327" y="4572065"/>
            <a:ext cx="180489" cy="180489"/>
          </a:xfrm>
          <a:prstGeom prst="ellipse">
            <a:avLst/>
          </a:prstGeom>
          <a:solidFill>
            <a:srgbClr val="D78F8D"/>
          </a:solidFill>
          <a:ln>
            <a:noFill/>
          </a:ln>
          <a:extLst>
            <a:ext uri="{91240B29-F687-4F45-9708-019B960494DF}">
              <a14:hiddenLine cap="flat" cmpd="sng" w="25400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zh-CN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466563" y="2618965"/>
            <a:ext cx="2646878" cy="131064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en-US" lang="zh-CN" smtClean="0" spc="600" sz="8000">
                <a:solidFill>
                  <a:schemeClr val="bg1"/>
                </a:solidFill>
                <a:latin charset="-122" pitchFamily="50" typeface="造字工房悦黑（非商用）常规体"/>
                <a:ea charset="-122" pitchFamily="50" typeface="造字工房悦黑（非商用）常规体"/>
              </a:rPr>
              <a:t>极雅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1882708" y="3708641"/>
            <a:ext cx="6555102" cy="7010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1150624">
              <a:spcBef>
                <a:spcPct val="20000"/>
              </a:spcBef>
              <a:defRPr kern="0" sz="2400">
                <a:solidFill>
                  <a:srgbClr val="FFFFFF"/>
                </a:solidFill>
              </a:defRPr>
            </a:lvl1pPr>
          </a:lstStyle>
          <a:p>
            <a:r>
              <a:rPr altLang="zh-CN" lang="en-US" sz="4000">
                <a:solidFill>
                  <a:schemeClr val="accent1">
                    <a:lumMod val="50000"/>
                  </a:schemeClr>
                </a:solidFill>
                <a:latin charset="-122" panose="02010600040101010101" pitchFamily="2" typeface="华文细黑"/>
                <a:ea charset="-122" panose="02010600040101010101" pitchFamily="2" typeface="华文细黑"/>
              </a:rPr>
              <a:t>Business Template</a:t>
            </a:r>
          </a:p>
        </p:txBody>
      </p:sp>
    </p:spTree>
    <p:extLst>
      <p:ext uri="{BB962C8B-B14F-4D97-AF65-F5344CB8AC3E}">
        <p14:creationId val="3831490142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41" presetSubtype="0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7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41" presetSubtype="0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0" spid="10"/>
      <p:bldP grpId="0" spid="29"/>
      <p:bldP grpId="0" spid="30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椭圆 3"/>
          <p:cNvSpPr/>
          <p:nvPr/>
        </p:nvSpPr>
        <p:spPr>
          <a:xfrm>
            <a:off x="4402355" y="415443"/>
            <a:ext cx="3301902" cy="3301902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algn="bl" dir="5400000" endPos="30000" rotWithShape="0" stA="40000" sy="-10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523A2C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3783601" y="3004660"/>
            <a:ext cx="414118" cy="414118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523A2C"/>
              </a:solidFill>
            </a:endParaRPr>
          </a:p>
        </p:txBody>
      </p:sp>
      <p:sp>
        <p:nvSpPr>
          <p:cNvPr id="6" name="MH_Others_1"/>
          <p:cNvSpPr txBox="1"/>
          <p:nvPr>
            <p:custDataLst>
              <p:tags r:id="rId2"/>
            </p:custDataLst>
          </p:nvPr>
        </p:nvSpPr>
        <p:spPr>
          <a:xfrm>
            <a:off x="5607889" y="723809"/>
            <a:ext cx="954114" cy="3139229"/>
          </a:xfrm>
          <a:prstGeom prst="rect">
            <a:avLst/>
          </a:prstGeom>
          <a:noFill/>
          <a:effectLst>
            <a:reflection algn="bl" dir="5400000" dist="50800" endPos="0" rotWithShape="0" sy="-100000"/>
          </a:effectLst>
        </p:spPr>
        <p:txBody>
          <a:bodyPr anchor="ctr" rtlCol="0" wrap="square">
            <a:noAutofit/>
          </a:bodyPr>
          <a:lstStyle/>
          <a:p>
            <a:pPr algn="ctr"/>
            <a:r>
              <a:rPr altLang="zh-CN" lang="en-US" smtClean="0" sz="37500">
                <a:solidFill>
                  <a:srgbClr val="523A2C"/>
                </a:solidFill>
                <a:latin charset="0" panose="00000400000000000000" pitchFamily="2" typeface="ISOCP"/>
                <a:ea charset="-122" pitchFamily="50" typeface="造字工房悦黑（非商用）常规体"/>
                <a:cs charset="0" panose="00000400000000000000" pitchFamily="2" typeface="ISOCP"/>
              </a:rPr>
              <a:t>3</a:t>
            </a:r>
          </a:p>
        </p:txBody>
      </p:sp>
      <p:sp>
        <p:nvSpPr>
          <p:cNvPr id="7" name="任意多边形 6"/>
          <p:cNvSpPr/>
          <p:nvPr/>
        </p:nvSpPr>
        <p:spPr>
          <a:xfrm>
            <a:off x="6431280" y="2957750"/>
            <a:ext cx="5760720" cy="3911825"/>
          </a:xfrm>
          <a:custGeom>
            <a:gdLst>
              <a:gd fmla="*/ 4052585 w 7495569" name="connsiteX0"/>
              <a:gd fmla="*/ 0 h 5760400" name="connsiteY0"/>
              <a:gd fmla="*/ 7413052 w 7495569" name="connsiteX1"/>
              <a:gd fmla="*/ 1786746 h 5760400" name="connsiteY1"/>
              <a:gd fmla="*/ 7495569 w 7495569" name="connsiteX2"/>
              <a:gd fmla="*/ 1922573 h 5760400" name="connsiteY2"/>
              <a:gd fmla="*/ 7495569 w 7495569" name="connsiteX3"/>
              <a:gd fmla="*/ 5760400 h 5760400" name="connsiteY3"/>
              <a:gd fmla="*/ 381273 w 7495569" name="connsiteX4"/>
              <a:gd fmla="*/ 5760400 h 5760400" name="connsiteY4"/>
              <a:gd fmla="*/ 318473 w 7495569" name="connsiteX5"/>
              <a:gd fmla="*/ 5630034 h 5760400" name="connsiteY5"/>
              <a:gd fmla="*/ 0 w 7495569" name="connsiteX6"/>
              <a:gd fmla="*/ 4052585 h 5760400" name="connsiteY6"/>
              <a:gd fmla="*/ 4052585 w 7495569" name="connsiteX7"/>
              <a:gd fmla="*/ 0 h 5760400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5760400" w="7495569">
                <a:moveTo>
                  <a:pt x="4052585" y="0"/>
                </a:moveTo>
                <a:cubicBezTo>
                  <a:pt x="5451448" y="0"/>
                  <a:pt x="6684773" y="708752"/>
                  <a:pt x="7413052" y="1786746"/>
                </a:cubicBezTo>
                <a:lnTo>
                  <a:pt x="7495569" y="1922573"/>
                </a:lnTo>
                <a:lnTo>
                  <a:pt x="7495569" y="5760400"/>
                </a:lnTo>
                <a:lnTo>
                  <a:pt x="381273" y="5760400"/>
                </a:lnTo>
                <a:lnTo>
                  <a:pt x="318473" y="5630034"/>
                </a:lnTo>
                <a:cubicBezTo>
                  <a:pt x="113401" y="5145190"/>
                  <a:pt x="0" y="4612131"/>
                  <a:pt x="0" y="4052585"/>
                </a:cubicBezTo>
                <a:cubicBezTo>
                  <a:pt x="0" y="1814404"/>
                  <a:pt x="1814404" y="0"/>
                  <a:pt x="4052585" y="0"/>
                </a:cubicBezTo>
                <a:close/>
              </a:path>
            </a:pathLst>
          </a:cu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523A2C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865120" y="5191962"/>
            <a:ext cx="6318345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1600">
                <a:solidFill>
                  <a:srgbClr val="523A2C"/>
                </a:solidFill>
                <a:latin charset="-122" panose="02010600040101010101" pitchFamily="2" typeface="华文细黑"/>
                <a:ea charset="-122" panose="02010600040101010101" pitchFamily="2" typeface="华文细黑"/>
              </a:rPr>
              <a:t>Lorem ipsum dolor sit amet kolor that suum at si mement bereh that keu ubat jeurawat bak talak licen Lorem ipsum dolor sit amet kolor that suum at si mement</a:t>
            </a:r>
          </a:p>
        </p:txBody>
      </p:sp>
      <p:sp>
        <p:nvSpPr>
          <p:cNvPr id="2" name="矩形 1"/>
          <p:cNvSpPr/>
          <p:nvPr/>
        </p:nvSpPr>
        <p:spPr>
          <a:xfrm>
            <a:off x="4899155" y="4285697"/>
            <a:ext cx="269748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b="1" lang="en-US" sz="3600">
                <a:solidFill>
                  <a:srgbClr val="523A2C"/>
                </a:solidFill>
                <a:latin charset="-122" panose="02010600040101010101" pitchFamily="2" typeface="华文细黑"/>
                <a:ea charset="-122" panose="02010600040101010101" pitchFamily="2" typeface="华文细黑"/>
              </a:rPr>
              <a:t>Lorem ipsum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303790" y="4932027"/>
            <a:ext cx="611041" cy="611041"/>
            <a:chOff x="9937750" y="2166942"/>
            <a:chExt cx="625475" cy="625475"/>
          </a:xfrm>
        </p:grpSpPr>
        <p:sp>
          <p:nvSpPr>
            <p:cNvPr id="12" name="椭圆 4"/>
            <p:cNvSpPr>
              <a:spLocks noChangeArrowheads="1"/>
            </p:cNvSpPr>
            <p:nvPr/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cap="flat" cmpd="sng" w="25400">
                  <a:solidFill>
                    <a:srgbClr val="395E8A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13" name="椭圆 5"/>
            <p:cNvSpPr>
              <a:spLocks noChangeArrowheads="1"/>
            </p:cNvSpPr>
            <p:nvPr/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cap="flat" cmpd="sng" w="25400">
                  <a:solidFill>
                    <a:srgbClr val="395E8A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</p:grpSp>
    </p:spTree>
    <p:extLst>
      <p:ext uri="{BB962C8B-B14F-4D97-AF65-F5344CB8AC3E}">
        <p14:creationId val="1953261449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41" presetSubtype="0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7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  <p:bldP grpId="0" spid="8"/>
      <p:bldP grpId="0" spid="2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椭圆 2"/>
          <p:cNvSpPr/>
          <p:nvPr/>
        </p:nvSpPr>
        <p:spPr>
          <a:xfrm>
            <a:off x="1056640" y="3220720"/>
            <a:ext cx="2479040" cy="2479040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椭圆 3"/>
          <p:cNvSpPr/>
          <p:nvPr/>
        </p:nvSpPr>
        <p:spPr>
          <a:xfrm>
            <a:off x="3007360" y="3220720"/>
            <a:ext cx="2479040" cy="2479040"/>
          </a:xfrm>
          <a:prstGeom prst="ellipse">
            <a:avLst/>
          </a:prstGeom>
          <a:solidFill>
            <a:srgbClr val="EDD1CF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椭圆 4"/>
          <p:cNvSpPr/>
          <p:nvPr/>
        </p:nvSpPr>
        <p:spPr>
          <a:xfrm>
            <a:off x="2032000" y="1690688"/>
            <a:ext cx="2479040" cy="2479040"/>
          </a:xfrm>
          <a:prstGeom prst="ellipse">
            <a:avLst/>
          </a:prstGeom>
          <a:solidFill>
            <a:srgbClr val="EDD1C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文本框 10"/>
          <p:cNvSpPr txBox="1"/>
          <p:nvPr/>
        </p:nvSpPr>
        <p:spPr>
          <a:xfrm>
            <a:off x="6216028" y="2050511"/>
            <a:ext cx="1344806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48A2A0"/>
                </a:solidFill>
              </a:defRPr>
            </a:lvl1pPr>
          </a:lstStyle>
          <a:p>
            <a:r>
              <a:rPr altLang="zh-CN" lang="en-US">
                <a:solidFill>
                  <a:srgbClr val="523A2C"/>
                </a:solidFill>
              </a:rPr>
              <a:t>Analysis</a:t>
            </a:r>
          </a:p>
        </p:txBody>
      </p:sp>
      <p:sp>
        <p:nvSpPr>
          <p:cNvPr id="13" name="矩形 12"/>
          <p:cNvSpPr/>
          <p:nvPr/>
        </p:nvSpPr>
        <p:spPr>
          <a:xfrm>
            <a:off x="6148955" y="3615730"/>
            <a:ext cx="2454410" cy="54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altLang="zh-CN" lang="en-US" sz="1200">
                <a:solidFill>
                  <a:srgbClr val="523A2C"/>
                </a:solidFill>
              </a:rPr>
              <a:t>To fully realize the potential of a cloud-based architecture for applications and network functions.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148955" y="3167390"/>
            <a:ext cx="9067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800">
                <a:solidFill>
                  <a:srgbClr val="523A2C"/>
                </a:solidFill>
              </a:rPr>
              <a:t>2015</a:t>
            </a:r>
          </a:p>
        </p:txBody>
      </p:sp>
      <p:sp>
        <p:nvSpPr>
          <p:cNvPr id="16" name="矩形 15"/>
          <p:cNvSpPr/>
          <p:nvPr/>
        </p:nvSpPr>
        <p:spPr>
          <a:xfrm>
            <a:off x="9156316" y="3615730"/>
            <a:ext cx="2454410" cy="54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altLang="zh-CN" lang="en-US" sz="1200">
                <a:solidFill>
                  <a:srgbClr val="523A2C"/>
                </a:solidFill>
              </a:rPr>
              <a:t>To fully realize the potential of a cloud-based architecture for applications and network functions.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9156316" y="3167390"/>
            <a:ext cx="9067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48A2A0"/>
                </a:solidFill>
              </a:defRPr>
            </a:lvl1pPr>
          </a:lstStyle>
          <a:p>
            <a:r>
              <a:rPr altLang="zh-CN" lang="en-US">
                <a:solidFill>
                  <a:srgbClr val="523A2C"/>
                </a:solidFill>
              </a:rPr>
              <a:t>2014</a:t>
            </a:r>
          </a:p>
        </p:txBody>
      </p:sp>
      <p:sp>
        <p:nvSpPr>
          <p:cNvPr id="19" name="矩形 18"/>
          <p:cNvSpPr/>
          <p:nvPr/>
        </p:nvSpPr>
        <p:spPr>
          <a:xfrm>
            <a:off x="6148955" y="4804450"/>
            <a:ext cx="2454410" cy="54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altLang="zh-CN" lang="en-US" sz="1200">
                <a:solidFill>
                  <a:srgbClr val="523A2C"/>
                </a:solidFill>
              </a:rPr>
              <a:t>To fully realize the potential of a cloud-based architecture for applications and network functions.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148955" y="4356110"/>
            <a:ext cx="9067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48A2A0"/>
                </a:solidFill>
              </a:defRPr>
            </a:lvl1pPr>
          </a:lstStyle>
          <a:p>
            <a:r>
              <a:rPr altLang="zh-CN" lang="en-US">
                <a:solidFill>
                  <a:srgbClr val="523A2C"/>
                </a:solidFill>
              </a:rPr>
              <a:t>2013</a:t>
            </a:r>
          </a:p>
        </p:txBody>
      </p:sp>
      <p:sp>
        <p:nvSpPr>
          <p:cNvPr id="22" name="矩形 21"/>
          <p:cNvSpPr/>
          <p:nvPr/>
        </p:nvSpPr>
        <p:spPr>
          <a:xfrm>
            <a:off x="9156316" y="4804450"/>
            <a:ext cx="2454410" cy="54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altLang="zh-CN" lang="en-US" sz="1200">
                <a:solidFill>
                  <a:srgbClr val="523A2C"/>
                </a:solidFill>
              </a:rPr>
              <a:t>To fully realize the potential of a cloud-based architecture for applications and network functions.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9156316" y="4356110"/>
            <a:ext cx="9067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48A2A0"/>
                </a:solidFill>
              </a:defRPr>
            </a:lvl1pPr>
          </a:lstStyle>
          <a:p>
            <a:r>
              <a:rPr altLang="zh-CN" lang="en-US">
                <a:solidFill>
                  <a:srgbClr val="523A2C"/>
                </a:solidFill>
              </a:rPr>
              <a:t>2012</a:t>
            </a:r>
          </a:p>
        </p:txBody>
      </p:sp>
      <p:sp>
        <p:nvSpPr>
          <p:cNvPr id="24" name="矩形 23"/>
          <p:cNvSpPr/>
          <p:nvPr/>
        </p:nvSpPr>
        <p:spPr>
          <a:xfrm>
            <a:off x="6159116" y="2542609"/>
            <a:ext cx="501688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altLang="zh-CN" lang="en-US" sz="1400">
                <a:solidFill>
                  <a:srgbClr val="523A2C"/>
                </a:solidFill>
              </a:rPr>
              <a:t>To fully realize the potential of a cloud-based architecture for applications and network functions.</a:t>
            </a:r>
          </a:p>
        </p:txBody>
      </p:sp>
      <p:sp>
        <p:nvSpPr>
          <p:cNvPr id="25" name="Freeform 41"/>
          <p:cNvSpPr>
            <a:spLocks noEditPoints="1"/>
          </p:cNvSpPr>
          <p:nvPr/>
        </p:nvSpPr>
        <p:spPr bwMode="auto">
          <a:xfrm>
            <a:off x="3036887" y="2675723"/>
            <a:ext cx="468313" cy="420687"/>
          </a:xfrm>
          <a:custGeom>
            <a:gdLst>
              <a:gd fmla="*/ 2147483647 w 67" name="T0"/>
              <a:gd fmla="*/ 124018912 h 60" name="T1"/>
              <a:gd fmla="*/ 2147483647 w 67" name="T2"/>
              <a:gd fmla="*/ 0 h 60" name="T3"/>
              <a:gd fmla="*/ 2147483647 w 67" name="T4"/>
              <a:gd fmla="*/ 0 h 60" name="T5"/>
              <a:gd fmla="*/ 2147483647 w 67" name="T6"/>
              <a:gd fmla="*/ 124018912 h 60" name="T7"/>
              <a:gd fmla="*/ 2147483647 w 67" name="T8"/>
              <a:gd fmla="*/ 310059138 h 60" name="T9"/>
              <a:gd fmla="*/ 2147483647 w 67" name="T10"/>
              <a:gd fmla="*/ 868156039 h 60" name="T11"/>
              <a:gd fmla="*/ 2147483647 w 67" name="T12"/>
              <a:gd fmla="*/ 124018912 h 60" name="T13"/>
              <a:gd fmla="*/ 2147483647 w 67" name="T14"/>
              <a:gd fmla="*/ 1922344337 h 60" name="T15"/>
              <a:gd fmla="*/ 2147483647 w 67" name="T16"/>
              <a:gd fmla="*/ 124018912 h 60" name="T17"/>
              <a:gd fmla="*/ 1902898002 w 67" name="T18"/>
              <a:gd fmla="*/ 124018912 h 60" name="T19"/>
              <a:gd fmla="*/ 122771150 w 67" name="T20"/>
              <a:gd fmla="*/ 1922344337 h 60" name="T21"/>
              <a:gd fmla="*/ 122771150 w 67" name="T22"/>
              <a:gd fmla="*/ 2147483647 h 60" name="T23"/>
              <a:gd fmla="*/ 245534466 w 67" name="T24"/>
              <a:gd fmla="*/ 2147483647 h 60" name="T25"/>
              <a:gd fmla="*/ 429691207 w 67" name="T26"/>
              <a:gd fmla="*/ 2147483647 h 60" name="T27"/>
              <a:gd fmla="*/ 2087055172 w 67" name="T28"/>
              <a:gd fmla="*/ 558097024 h 60" name="T29"/>
              <a:gd fmla="*/ 2147483647 w 67" name="T30"/>
              <a:gd fmla="*/ 2147483647 h 60" name="T31"/>
              <a:gd fmla="*/ 2147483647 w 67" name="T32"/>
              <a:gd fmla="*/ 2147483647 h 60" name="T33"/>
              <a:gd fmla="*/ 2147483647 w 67" name="T34"/>
              <a:gd fmla="*/ 1922344337 h 60" name="T35"/>
              <a:gd fmla="*/ 552454614 w 67" name="T36"/>
              <a:gd fmla="*/ 2147483647 h 60" name="T37"/>
              <a:gd fmla="*/ 552454614 w 67" name="T38"/>
              <a:gd fmla="*/ 2147483647 h 60" name="T39"/>
              <a:gd fmla="*/ 797989019 w 67" name="T40"/>
              <a:gd fmla="*/ 2147483647 h 60" name="T41"/>
              <a:gd fmla="*/ 1718749157 w 67" name="T42"/>
              <a:gd fmla="*/ 2147483647 h 60" name="T43"/>
              <a:gd fmla="*/ 1718749157 w 67" name="T44"/>
              <a:gd fmla="*/ 2147483647 h 60" name="T45"/>
              <a:gd fmla="*/ 1780134717 w 67" name="T46"/>
              <a:gd fmla="*/ 2147483647 h 60" name="T47"/>
              <a:gd fmla="*/ 2147483647 w 67" name="T48"/>
              <a:gd fmla="*/ 2147483647 h 60" name="T49"/>
              <a:gd fmla="*/ 2147483647 w 67" name="T50"/>
              <a:gd fmla="*/ 2147483647 h 60" name="T51"/>
              <a:gd fmla="*/ 2147483647 w 67" name="T52"/>
              <a:gd fmla="*/ 2147483647 h 60" name="T53"/>
              <a:gd fmla="*/ 2147483647 w 67" name="T54"/>
              <a:gd fmla="*/ 2147483647 h 60" name="T55"/>
              <a:gd fmla="*/ 2147483647 w 67" name="T56"/>
              <a:gd fmla="*/ 2147483647 h 60" name="T57"/>
              <a:gd fmla="*/ 2147483647 w 67" name="T58"/>
              <a:gd fmla="*/ 2147483647 h 60" name="T59"/>
              <a:gd fmla="*/ 2087055172 w 67" name="T60"/>
              <a:gd fmla="*/ 806142661 h 60" name="T61"/>
              <a:gd fmla="*/ 552454614 w 67" name="T62"/>
              <a:gd fmla="*/ 2147483647 h 60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w 67" name="T96"/>
              <a:gd fmla="*/ 0 h 60" name="T97"/>
              <a:gd fmla="*/ 67 w 67" name="T98"/>
              <a:gd fmla="*/ 60 h 60" name="T99"/>
            </a:gdLst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b="T99" l="T96" r="T98" t="T97"/>
            <a:pathLst>
              <a:path h="60" w="67">
                <a:moveTo>
                  <a:pt x="53" y="2"/>
                </a:moveTo>
                <a:cubicBezTo>
                  <a:pt x="53" y="1"/>
                  <a:pt x="52" y="0"/>
                  <a:pt x="51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4" y="1"/>
                  <a:pt x="44" y="2"/>
                </a:cubicBezTo>
                <a:cubicBezTo>
                  <a:pt x="44" y="5"/>
                  <a:pt x="44" y="5"/>
                  <a:pt x="44" y="5"/>
                </a:cubicBezTo>
                <a:cubicBezTo>
                  <a:pt x="53" y="14"/>
                  <a:pt x="53" y="14"/>
                  <a:pt x="53" y="14"/>
                </a:cubicBezTo>
                <a:lnTo>
                  <a:pt x="53" y="2"/>
                </a:lnTo>
                <a:close/>
                <a:moveTo>
                  <a:pt x="66" y="31"/>
                </a:moveTo>
                <a:cubicBezTo>
                  <a:pt x="36" y="2"/>
                  <a:pt x="36" y="2"/>
                  <a:pt x="36" y="2"/>
                </a:cubicBezTo>
                <a:cubicBezTo>
                  <a:pt x="35" y="0"/>
                  <a:pt x="33" y="0"/>
                  <a:pt x="31" y="2"/>
                </a:cubicBezTo>
                <a:cubicBezTo>
                  <a:pt x="2" y="31"/>
                  <a:pt x="2" y="31"/>
                  <a:pt x="2" y="31"/>
                </a:cubicBezTo>
                <a:cubicBezTo>
                  <a:pt x="0" y="33"/>
                  <a:pt x="0" y="35"/>
                  <a:pt x="2" y="36"/>
                </a:cubicBezTo>
                <a:cubicBezTo>
                  <a:pt x="2" y="37"/>
                  <a:pt x="3" y="37"/>
                  <a:pt x="4" y="37"/>
                </a:cubicBezTo>
                <a:cubicBezTo>
                  <a:pt x="5" y="37"/>
                  <a:pt x="6" y="37"/>
                  <a:pt x="7" y="36"/>
                </a:cubicBezTo>
                <a:cubicBezTo>
                  <a:pt x="34" y="9"/>
                  <a:pt x="34" y="9"/>
                  <a:pt x="34" y="9"/>
                </a:cubicBezTo>
                <a:cubicBezTo>
                  <a:pt x="61" y="36"/>
                  <a:pt x="61" y="36"/>
                  <a:pt x="61" y="36"/>
                </a:cubicBezTo>
                <a:cubicBezTo>
                  <a:pt x="62" y="38"/>
                  <a:pt x="65" y="38"/>
                  <a:pt x="66" y="36"/>
                </a:cubicBezTo>
                <a:cubicBezTo>
                  <a:pt x="67" y="35"/>
                  <a:pt x="67" y="33"/>
                  <a:pt x="66" y="31"/>
                </a:cubicBezTo>
                <a:close/>
                <a:moveTo>
                  <a:pt x="9" y="37"/>
                </a:moveTo>
                <a:cubicBezTo>
                  <a:pt x="9" y="57"/>
                  <a:pt x="9" y="57"/>
                  <a:pt x="9" y="57"/>
                </a:cubicBezTo>
                <a:cubicBezTo>
                  <a:pt x="9" y="59"/>
                  <a:pt x="11" y="60"/>
                  <a:pt x="13" y="60"/>
                </a:cubicBezTo>
                <a:cubicBezTo>
                  <a:pt x="28" y="60"/>
                  <a:pt x="28" y="60"/>
                  <a:pt x="28" y="60"/>
                </a:cubicBezTo>
                <a:cubicBezTo>
                  <a:pt x="28" y="42"/>
                  <a:pt x="28" y="42"/>
                  <a:pt x="28" y="42"/>
                </a:cubicBezTo>
                <a:cubicBezTo>
                  <a:pt x="28" y="42"/>
                  <a:pt x="29" y="41"/>
                  <a:pt x="29" y="41"/>
                </a:cubicBezTo>
                <a:cubicBezTo>
                  <a:pt x="38" y="41"/>
                  <a:pt x="38" y="41"/>
                  <a:pt x="38" y="41"/>
                </a:cubicBezTo>
                <a:cubicBezTo>
                  <a:pt x="39" y="41"/>
                  <a:pt x="39" y="42"/>
                  <a:pt x="39" y="42"/>
                </a:cubicBezTo>
                <a:cubicBezTo>
                  <a:pt x="39" y="60"/>
                  <a:pt x="39" y="60"/>
                  <a:pt x="39" y="60"/>
                </a:cubicBezTo>
                <a:cubicBezTo>
                  <a:pt x="55" y="60"/>
                  <a:pt x="55" y="60"/>
                  <a:pt x="55" y="60"/>
                </a:cubicBezTo>
                <a:cubicBezTo>
                  <a:pt x="57" y="60"/>
                  <a:pt x="58" y="59"/>
                  <a:pt x="58" y="57"/>
                </a:cubicBezTo>
                <a:cubicBezTo>
                  <a:pt x="58" y="38"/>
                  <a:pt x="58" y="38"/>
                  <a:pt x="58" y="38"/>
                </a:cubicBezTo>
                <a:cubicBezTo>
                  <a:pt x="34" y="13"/>
                  <a:pt x="34" y="13"/>
                  <a:pt x="34" y="13"/>
                </a:cubicBezTo>
                <a:lnTo>
                  <a:pt x="9" y="37"/>
                </a:lnTo>
                <a:close/>
              </a:path>
            </a:pathLst>
          </a:custGeom>
          <a:solidFill>
            <a:srgbClr val="523A2C"/>
          </a:solidFill>
          <a:ln w="9525">
            <a:noFill/>
            <a:round/>
          </a:ln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kern="0" lang="en-US">
              <a:solidFill>
                <a:sysClr lastClr="000000" val="windowText"/>
              </a:solidFill>
              <a:latin typeface="Arial"/>
              <a:ea charset="-128" pitchFamily="-97" typeface="ＭＳ Ｐゴシック"/>
            </a:endParaRPr>
          </a:p>
        </p:txBody>
      </p:sp>
      <p:sp>
        <p:nvSpPr>
          <p:cNvPr id="26" name="Freeform 41"/>
          <p:cNvSpPr>
            <a:spLocks noEditPoints="1"/>
          </p:cNvSpPr>
          <p:nvPr/>
        </p:nvSpPr>
        <p:spPr bwMode="auto">
          <a:xfrm>
            <a:off x="2043431" y="4247158"/>
            <a:ext cx="476249" cy="382587"/>
          </a:xfrm>
          <a:custGeom>
            <a:gdLst>
              <a:gd fmla="*/ 1176335871 w 72" name="T0"/>
              <a:gd fmla="*/ 232073966 h 58" name="T1"/>
              <a:gd fmla="*/ 2147483647 w 72" name="T2"/>
              <a:gd fmla="*/ 232073966 h 58" name="T3"/>
              <a:gd fmla="*/ 2147483647 w 72" name="T4"/>
              <a:gd fmla="*/ 510570880 h 58" name="T5"/>
              <a:gd fmla="*/ 2147483647 w 72" name="T6"/>
              <a:gd fmla="*/ 510570880 h 58" name="T7"/>
              <a:gd fmla="*/ 2147483647 w 72" name="T8"/>
              <a:gd fmla="*/ 185664591 h 58" name="T9"/>
              <a:gd fmla="*/ 2147483647 w 72" name="T10"/>
              <a:gd fmla="*/ 0 h 58" name="T11"/>
              <a:gd fmla="*/ 1129279435 w 72" name="T12"/>
              <a:gd fmla="*/ 0 h 58" name="T13"/>
              <a:gd fmla="*/ 941067411 w 72" name="T14"/>
              <a:gd fmla="*/ 185664591 h 58" name="T15"/>
              <a:gd fmla="*/ 941067411 w 72" name="T16"/>
              <a:gd fmla="*/ 510570880 h 58" name="T17"/>
              <a:gd fmla="*/ 1176335871 w 72" name="T18"/>
              <a:gd fmla="*/ 510570880 h 58" name="T19"/>
              <a:gd fmla="*/ 1176335871 w 72" name="T20"/>
              <a:gd fmla="*/ 232073966 h 58" name="T21"/>
              <a:gd fmla="*/ 0 w 72" name="T22"/>
              <a:gd fmla="*/ 881893143 h 58" name="T23"/>
              <a:gd fmla="*/ 0 w 72" name="T24"/>
              <a:gd fmla="*/ 2147483647 h 58" name="T25"/>
              <a:gd fmla="*/ 235268568 w 72" name="T26"/>
              <a:gd fmla="*/ 2147483647 h 58" name="T27"/>
              <a:gd fmla="*/ 470530276 w 72" name="T28"/>
              <a:gd fmla="*/ 2147483647 h 58" name="T29"/>
              <a:gd fmla="*/ 470530276 w 72" name="T30"/>
              <a:gd fmla="*/ 649812471 h 58" name="T31"/>
              <a:gd fmla="*/ 235268568 w 72" name="T32"/>
              <a:gd fmla="*/ 649812471 h 58" name="T33"/>
              <a:gd fmla="*/ 0 w 72" name="T34"/>
              <a:gd fmla="*/ 881893143 h 58" name="T35"/>
              <a:gd fmla="*/ 658749160 w 72" name="T36"/>
              <a:gd fmla="*/ 2147483647 h 58" name="T37"/>
              <a:gd fmla="*/ 2147483647 w 72" name="T38"/>
              <a:gd fmla="*/ 2147483647 h 58" name="T39"/>
              <a:gd fmla="*/ 2147483647 w 72" name="T40"/>
              <a:gd fmla="*/ 649812471 h 58" name="T41"/>
              <a:gd fmla="*/ 658749160 w 72" name="T42"/>
              <a:gd fmla="*/ 649812471 h 58" name="T43"/>
              <a:gd fmla="*/ 658749160 w 72" name="T44"/>
              <a:gd fmla="*/ 2147483647 h 58" name="T45"/>
              <a:gd fmla="*/ 2147483647 w 72" name="T46"/>
              <a:gd fmla="*/ 649812471 h 58" name="T47"/>
              <a:gd fmla="*/ 2147483647 w 72" name="T48"/>
              <a:gd fmla="*/ 649812471 h 58" name="T49"/>
              <a:gd fmla="*/ 2147483647 w 72" name="T50"/>
              <a:gd fmla="*/ 2147483647 h 58" name="T51"/>
              <a:gd fmla="*/ 2147483647 w 72" name="T52"/>
              <a:gd fmla="*/ 2147483647 h 58" name="T53"/>
              <a:gd fmla="*/ 2147483647 w 72" name="T54"/>
              <a:gd fmla="*/ 2147483647 h 58" name="T55"/>
              <a:gd fmla="*/ 2147483647 w 72" name="T56"/>
              <a:gd fmla="*/ 881893143 h 58" name="T57"/>
              <a:gd fmla="*/ 2147483647 w 72" name="T58"/>
              <a:gd fmla="*/ 649812471 h 58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w 72" name="T90"/>
              <a:gd fmla="*/ 0 h 58" name="T91"/>
              <a:gd fmla="*/ 72 w 72" name="T92"/>
              <a:gd fmla="*/ 58 h 58" name="T93"/>
            </a:gdLst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b="T93" l="T90" r="T92" t="T91"/>
            <a:pathLst>
              <a:path h="57" w="72">
                <a:moveTo>
                  <a:pt x="25" y="5"/>
                </a:moveTo>
                <a:cubicBezTo>
                  <a:pt x="48" y="5"/>
                  <a:pt x="48" y="5"/>
                  <a:pt x="48" y="5"/>
                </a:cubicBezTo>
                <a:cubicBezTo>
                  <a:pt x="48" y="11"/>
                  <a:pt x="48" y="11"/>
                  <a:pt x="48" y="11"/>
                </a:cubicBezTo>
                <a:cubicBezTo>
                  <a:pt x="53" y="11"/>
                  <a:pt x="53" y="11"/>
                  <a:pt x="53" y="11"/>
                </a:cubicBezTo>
                <a:cubicBezTo>
                  <a:pt x="53" y="4"/>
                  <a:pt x="53" y="4"/>
                  <a:pt x="53" y="4"/>
                </a:cubicBezTo>
                <a:cubicBezTo>
                  <a:pt x="53" y="2"/>
                  <a:pt x="51" y="0"/>
                  <a:pt x="4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2" y="0"/>
                  <a:pt x="20" y="2"/>
                  <a:pt x="20" y="4"/>
                </a:cubicBezTo>
                <a:cubicBezTo>
                  <a:pt x="20" y="11"/>
                  <a:pt x="20" y="11"/>
                  <a:pt x="20" y="11"/>
                </a:cubicBezTo>
                <a:cubicBezTo>
                  <a:pt x="25" y="11"/>
                  <a:pt x="25" y="11"/>
                  <a:pt x="25" y="11"/>
                </a:cubicBezTo>
                <a:lnTo>
                  <a:pt x="25" y="5"/>
                </a:lnTo>
                <a:close/>
                <a:moveTo>
                  <a:pt x="0" y="19"/>
                </a:moveTo>
                <a:cubicBezTo>
                  <a:pt x="0" y="53"/>
                  <a:pt x="0" y="53"/>
                  <a:pt x="0" y="53"/>
                </a:cubicBezTo>
                <a:cubicBezTo>
                  <a:pt x="0" y="56"/>
                  <a:pt x="3" y="58"/>
                  <a:pt x="5" y="58"/>
                </a:cubicBezTo>
                <a:cubicBezTo>
                  <a:pt x="10" y="58"/>
                  <a:pt x="10" y="58"/>
                  <a:pt x="10" y="58"/>
                </a:cubicBezTo>
                <a:cubicBezTo>
                  <a:pt x="10" y="14"/>
                  <a:pt x="10" y="14"/>
                  <a:pt x="10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3" y="14"/>
                  <a:pt x="0" y="16"/>
                  <a:pt x="0" y="19"/>
                </a:cubicBezTo>
                <a:close/>
                <a:moveTo>
                  <a:pt x="14" y="58"/>
                </a:moveTo>
                <a:cubicBezTo>
                  <a:pt x="59" y="58"/>
                  <a:pt x="59" y="58"/>
                  <a:pt x="59" y="58"/>
                </a:cubicBezTo>
                <a:cubicBezTo>
                  <a:pt x="59" y="14"/>
                  <a:pt x="59" y="14"/>
                  <a:pt x="59" y="14"/>
                </a:cubicBezTo>
                <a:cubicBezTo>
                  <a:pt x="14" y="14"/>
                  <a:pt x="14" y="14"/>
                  <a:pt x="14" y="14"/>
                </a:cubicBezTo>
                <a:lnTo>
                  <a:pt x="14" y="58"/>
                </a:lnTo>
                <a:close/>
                <a:moveTo>
                  <a:pt x="67" y="14"/>
                </a:moveTo>
                <a:cubicBezTo>
                  <a:pt x="63" y="14"/>
                  <a:pt x="63" y="14"/>
                  <a:pt x="63" y="14"/>
                </a:cubicBezTo>
                <a:cubicBezTo>
                  <a:pt x="63" y="58"/>
                  <a:pt x="63" y="58"/>
                  <a:pt x="63" y="58"/>
                </a:cubicBezTo>
                <a:cubicBezTo>
                  <a:pt x="67" y="58"/>
                  <a:pt x="67" y="58"/>
                  <a:pt x="67" y="58"/>
                </a:cubicBezTo>
                <a:cubicBezTo>
                  <a:pt x="70" y="58"/>
                  <a:pt x="72" y="56"/>
                  <a:pt x="72" y="53"/>
                </a:cubicBezTo>
                <a:cubicBezTo>
                  <a:pt x="72" y="19"/>
                  <a:pt x="72" y="19"/>
                  <a:pt x="72" y="19"/>
                </a:cubicBezTo>
                <a:cubicBezTo>
                  <a:pt x="72" y="16"/>
                  <a:pt x="70" y="14"/>
                  <a:pt x="67" y="14"/>
                </a:cubicBezTo>
                <a:close/>
              </a:path>
            </a:pathLst>
          </a:custGeom>
          <a:solidFill>
            <a:srgbClr val="523A2C"/>
          </a:solidFill>
          <a:ln w="9525">
            <a:noFill/>
            <a:round/>
          </a:ln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kern="0" lang="en-US">
              <a:solidFill>
                <a:sysClr lastClr="000000" val="windowText"/>
              </a:solidFill>
              <a:latin typeface="Arial"/>
              <a:ea charset="-128" pitchFamily="-97" typeface="ＭＳ Ｐゴシック"/>
            </a:endParaRPr>
          </a:p>
        </p:txBody>
      </p:sp>
      <p:sp>
        <p:nvSpPr>
          <p:cNvPr id="27" name="Freeform 17"/>
          <p:cNvSpPr>
            <a:spLocks noEditPoints="1"/>
          </p:cNvSpPr>
          <p:nvPr/>
        </p:nvSpPr>
        <p:spPr bwMode="auto">
          <a:xfrm>
            <a:off x="4057230" y="4192996"/>
            <a:ext cx="401637" cy="468312"/>
          </a:xfrm>
          <a:custGeom>
            <a:gdLst>
              <a:gd fmla="*/ 2147483647 w 63" name="T0"/>
              <a:gd fmla="*/ 0 h 73" name="T1"/>
              <a:gd fmla="*/ 1122599098 w 63" name="T2"/>
              <a:gd fmla="*/ 0 h 73" name="T3"/>
              <a:gd fmla="*/ 561299549 w 63" name="T4"/>
              <a:gd fmla="*/ 560595689 h 73" name="T5"/>
              <a:gd fmla="*/ 561299549 w 63" name="T6"/>
              <a:gd fmla="*/ 1009069293 h 73" name="T7"/>
              <a:gd fmla="*/ 785819275 w 63" name="T8"/>
              <a:gd fmla="*/ 953011760 h 73" name="T9"/>
              <a:gd fmla="*/ 1852288207 w 63" name="T10"/>
              <a:gd fmla="*/ 2074203372 h 73" name="T11"/>
              <a:gd fmla="*/ 1627768481 w 63" name="T12"/>
              <a:gd fmla="*/ 2147483647 h 73" name="T13"/>
              <a:gd fmla="*/ 1627768481 w 63" name="T14"/>
              <a:gd fmla="*/ 2147483647 h 73" name="T15"/>
              <a:gd fmla="*/ 2147483647 w 63" name="T16"/>
              <a:gd fmla="*/ 2147483647 h 73" name="T17"/>
              <a:gd fmla="*/ 2147483647 w 63" name="T18"/>
              <a:gd fmla="*/ 2147483647 h 73" name="T19"/>
              <a:gd fmla="*/ 2147483647 w 63" name="T20"/>
              <a:gd fmla="*/ 1121191379 h 73" name="T21"/>
              <a:gd fmla="*/ 2147483647 w 63" name="T22"/>
              <a:gd fmla="*/ 0 h 73" name="T23"/>
              <a:gd fmla="*/ 2147483647 w 63" name="T24"/>
              <a:gd fmla="*/ 1345428064 h 73" name="T25"/>
              <a:gd fmla="*/ 2147483647 w 63" name="T26"/>
              <a:gd fmla="*/ 728775075 h 73" name="T27"/>
              <a:gd fmla="*/ 2147483647 w 63" name="T28"/>
              <a:gd fmla="*/ 56057314 h 73" name="T29"/>
              <a:gd fmla="*/ 2147483647 w 63" name="T30"/>
              <a:gd fmla="*/ 280294101 h 73" name="T31"/>
              <a:gd fmla="*/ 2147483647 w 63" name="T32"/>
              <a:gd fmla="*/ 560595689 h 73" name="T33"/>
              <a:gd fmla="*/ 2147483647 w 63" name="T34"/>
              <a:gd fmla="*/ 1121191379 h 73" name="T35"/>
              <a:gd fmla="*/ 2147483647 w 63" name="T36"/>
              <a:gd fmla="*/ 1121191379 h 73" name="T37"/>
              <a:gd fmla="*/ 2147483647 w 63" name="T38"/>
              <a:gd fmla="*/ 1345428064 h 73" name="T39"/>
              <a:gd fmla="*/ 2147483647 w 63" name="T40"/>
              <a:gd fmla="*/ 1345428064 h 73" name="T41"/>
              <a:gd fmla="*/ 224519784 w 63" name="T42"/>
              <a:gd fmla="*/ 2147483647 h 73" name="T43"/>
              <a:gd fmla="*/ 224519784 w 63" name="T44"/>
              <a:gd fmla="*/ 2147483647 h 73" name="T45"/>
              <a:gd fmla="*/ 785819275 w 63" name="T46"/>
              <a:gd fmla="*/ 2147483647 h 73" name="T47"/>
              <a:gd fmla="*/ 785819275 w 63" name="T48"/>
              <a:gd fmla="*/ 2147483647 h 73" name="T49"/>
              <a:gd fmla="*/ 1347118824 w 63" name="T50"/>
              <a:gd fmla="*/ 2147483647 h 73" name="T51"/>
              <a:gd fmla="*/ 1347118824 w 63" name="T52"/>
              <a:gd fmla="*/ 2147483647 h 73" name="T53"/>
              <a:gd fmla="*/ 785819275 w 63" name="T54"/>
              <a:gd fmla="*/ 2147483647 h 73" name="T55"/>
              <a:gd fmla="*/ 224519784 w 63" name="T56"/>
              <a:gd fmla="*/ 2147483647 h 73" name="T57"/>
              <a:gd fmla="*/ 785819275 w 63" name="T58"/>
              <a:gd fmla="*/ 1289370764 h 73" name="T59"/>
              <a:gd fmla="*/ 0 w 63" name="T60"/>
              <a:gd fmla="*/ 2074203372 h 73" name="T61"/>
              <a:gd fmla="*/ 785819275 w 63" name="T62"/>
              <a:gd fmla="*/ 2147483647 h 73" name="T63"/>
              <a:gd fmla="*/ 1515508618 w 63" name="T64"/>
              <a:gd fmla="*/ 2074203372 h 73" name="T65"/>
              <a:gd fmla="*/ 785819275 w 63" name="T66"/>
              <a:gd fmla="*/ 1289370764 h 73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w 63" name="T102"/>
              <a:gd fmla="*/ 0 h 73" name="T103"/>
              <a:gd fmla="*/ 63 w 63" name="T104"/>
              <a:gd fmla="*/ 73 h 73" name="T105"/>
            </a:gdLst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b="T105" l="T102" r="T104" t="T103"/>
            <a:pathLst>
              <a:path h="73" w="62">
                <a:moveTo>
                  <a:pt x="43" y="0"/>
                </a:moveTo>
                <a:cubicBezTo>
                  <a:pt x="20" y="0"/>
                  <a:pt x="20" y="0"/>
                  <a:pt x="20" y="0"/>
                </a:cubicBezTo>
                <a:cubicBezTo>
                  <a:pt x="15" y="0"/>
                  <a:pt x="10" y="4"/>
                  <a:pt x="10" y="10"/>
                </a:cubicBezTo>
                <a:cubicBezTo>
                  <a:pt x="10" y="18"/>
                  <a:pt x="10" y="18"/>
                  <a:pt x="10" y="18"/>
                </a:cubicBezTo>
                <a:cubicBezTo>
                  <a:pt x="11" y="18"/>
                  <a:pt x="13" y="17"/>
                  <a:pt x="14" y="17"/>
                </a:cubicBezTo>
                <a:cubicBezTo>
                  <a:pt x="24" y="17"/>
                  <a:pt x="33" y="26"/>
                  <a:pt x="33" y="37"/>
                </a:cubicBezTo>
                <a:cubicBezTo>
                  <a:pt x="33" y="41"/>
                  <a:pt x="32" y="45"/>
                  <a:pt x="29" y="48"/>
                </a:cubicBezTo>
                <a:cubicBezTo>
                  <a:pt x="29" y="64"/>
                  <a:pt x="29" y="64"/>
                  <a:pt x="29" y="64"/>
                </a:cubicBezTo>
                <a:cubicBezTo>
                  <a:pt x="53" y="64"/>
                  <a:pt x="53" y="64"/>
                  <a:pt x="53" y="64"/>
                </a:cubicBezTo>
                <a:cubicBezTo>
                  <a:pt x="58" y="64"/>
                  <a:pt x="63" y="59"/>
                  <a:pt x="63" y="54"/>
                </a:cubicBezTo>
                <a:cubicBezTo>
                  <a:pt x="63" y="20"/>
                  <a:pt x="63" y="20"/>
                  <a:pt x="63" y="20"/>
                </a:cubicBezTo>
                <a:lnTo>
                  <a:pt x="43" y="0"/>
                </a:lnTo>
                <a:close/>
                <a:moveTo>
                  <a:pt x="50" y="24"/>
                </a:moveTo>
                <a:cubicBezTo>
                  <a:pt x="44" y="24"/>
                  <a:pt x="39" y="19"/>
                  <a:pt x="39" y="13"/>
                </a:cubicBezTo>
                <a:cubicBezTo>
                  <a:pt x="39" y="1"/>
                  <a:pt x="39" y="1"/>
                  <a:pt x="39" y="1"/>
                </a:cubicBezTo>
                <a:cubicBezTo>
                  <a:pt x="43" y="5"/>
                  <a:pt x="43" y="5"/>
                  <a:pt x="43" y="5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6"/>
                  <a:pt x="47" y="20"/>
                  <a:pt x="53" y="20"/>
                </a:cubicBezTo>
                <a:cubicBezTo>
                  <a:pt x="58" y="20"/>
                  <a:pt x="58" y="20"/>
                  <a:pt x="58" y="20"/>
                </a:cubicBezTo>
                <a:cubicBezTo>
                  <a:pt x="62" y="24"/>
                  <a:pt x="62" y="24"/>
                  <a:pt x="62" y="24"/>
                </a:cubicBezTo>
                <a:lnTo>
                  <a:pt x="50" y="24"/>
                </a:lnTo>
                <a:close/>
                <a:moveTo>
                  <a:pt x="4" y="52"/>
                </a:moveTo>
                <a:cubicBezTo>
                  <a:pt x="4" y="73"/>
                  <a:pt x="4" y="73"/>
                  <a:pt x="4" y="73"/>
                </a:cubicBezTo>
                <a:cubicBezTo>
                  <a:pt x="14" y="64"/>
                  <a:pt x="14" y="64"/>
                  <a:pt x="14" y="64"/>
                </a:cubicBezTo>
                <a:cubicBezTo>
                  <a:pt x="14" y="64"/>
                  <a:pt x="14" y="64"/>
                  <a:pt x="14" y="64"/>
                </a:cubicBezTo>
                <a:cubicBezTo>
                  <a:pt x="24" y="73"/>
                  <a:pt x="24" y="73"/>
                  <a:pt x="24" y="73"/>
                </a:cubicBezTo>
                <a:cubicBezTo>
                  <a:pt x="24" y="52"/>
                  <a:pt x="24" y="52"/>
                  <a:pt x="24" y="52"/>
                </a:cubicBezTo>
                <a:cubicBezTo>
                  <a:pt x="21" y="54"/>
                  <a:pt x="17" y="55"/>
                  <a:pt x="14" y="55"/>
                </a:cubicBezTo>
                <a:cubicBezTo>
                  <a:pt x="10" y="55"/>
                  <a:pt x="7" y="54"/>
                  <a:pt x="4" y="52"/>
                </a:cubicBezTo>
                <a:close/>
                <a:moveTo>
                  <a:pt x="14" y="23"/>
                </a:moveTo>
                <a:cubicBezTo>
                  <a:pt x="6" y="23"/>
                  <a:pt x="0" y="29"/>
                  <a:pt x="0" y="37"/>
                </a:cubicBezTo>
                <a:cubicBezTo>
                  <a:pt x="0" y="44"/>
                  <a:pt x="6" y="50"/>
                  <a:pt x="14" y="50"/>
                </a:cubicBezTo>
                <a:cubicBezTo>
                  <a:pt x="21" y="50"/>
                  <a:pt x="27" y="44"/>
                  <a:pt x="27" y="37"/>
                </a:cubicBezTo>
                <a:cubicBezTo>
                  <a:pt x="27" y="29"/>
                  <a:pt x="21" y="23"/>
                  <a:pt x="14" y="23"/>
                </a:cubicBezTo>
                <a:close/>
              </a:path>
            </a:pathLst>
          </a:custGeom>
          <a:solidFill>
            <a:srgbClr val="523A2C"/>
          </a:solidFill>
          <a:ln w="9525">
            <a:noFill/>
            <a:round/>
          </a:ln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kern="0" lang="en-US">
              <a:solidFill>
                <a:sysClr lastClr="000000" val="windowText"/>
              </a:solidFill>
              <a:latin typeface="Arial"/>
              <a:ea charset="-128" pitchFamily="-97" typeface="ＭＳ Ｐゴシック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1019075" y="303754"/>
            <a:ext cx="1299101" cy="1299101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椭圆 27"/>
          <p:cNvSpPr/>
          <p:nvPr/>
        </p:nvSpPr>
        <p:spPr>
          <a:xfrm>
            <a:off x="821781" y="1040074"/>
            <a:ext cx="524547" cy="524547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algn="bl" dir="5400000" endPos="30000" rotWithShape="0" stA="40000" sy="-10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矩形 28"/>
          <p:cNvSpPr/>
          <p:nvPr/>
        </p:nvSpPr>
        <p:spPr>
          <a:xfrm>
            <a:off x="1604910" y="654576"/>
            <a:ext cx="3291205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altLang="zh-CN" lang="en-US" sz="3600">
                <a:solidFill>
                  <a:srgbClr val="4F392B"/>
                </a:solidFill>
                <a:latin charset="0" typeface="微软雅黑"/>
                <a:ea charset="0" typeface="微软雅黑"/>
                <a:cs charset="0" typeface="微软雅黑"/>
              </a:rPr>
              <a:t>Your title here</a:t>
            </a:r>
          </a:p>
        </p:txBody>
      </p:sp>
    </p:spTree>
    <p:extLst>
      <p:ext uri="{BB962C8B-B14F-4D97-AF65-F5344CB8AC3E}">
        <p14:creationId val="1776128717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1" presetSubtype="0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"/>
      <p:bldP grpId="0" spid="28"/>
      <p:bldP grpId="0" spid="29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椭圆 1"/>
          <p:cNvSpPr/>
          <p:nvPr/>
        </p:nvSpPr>
        <p:spPr>
          <a:xfrm>
            <a:off x="4754252" y="2504388"/>
            <a:ext cx="2683496" cy="2683496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algn="bl" dir="5400000" endPos="30000" rotWithShape="0" stA="40000" sy="-10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523A2C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852385" y="2846021"/>
            <a:ext cx="487230" cy="487230"/>
            <a:chOff x="1649684" y="465073"/>
            <a:chExt cx="2713594" cy="2713594"/>
          </a:xfrm>
        </p:grpSpPr>
        <p:grpSp>
          <p:nvGrpSpPr>
            <p:cNvPr id="5" name="组合 4"/>
            <p:cNvGrpSpPr/>
            <p:nvPr/>
          </p:nvGrpSpPr>
          <p:grpSpPr>
            <a:xfrm>
              <a:off x="1649684" y="465073"/>
              <a:ext cx="2713594" cy="2713594"/>
              <a:chOff x="1664733" y="480122"/>
              <a:chExt cx="2683496" cy="2683496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2475884" y="480122"/>
                <a:ext cx="1061194" cy="2683496"/>
              </a:xfrm>
              <a:prstGeom prst="ellipse">
                <a:avLst/>
              </a:prstGeom>
              <a:noFill/>
              <a:ln w="12700">
                <a:solidFill>
                  <a:srgbClr val="523A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523A2C"/>
                  </a:solidFill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 rot="7200000">
                <a:off x="2475884" y="480122"/>
                <a:ext cx="1061194" cy="2683496"/>
              </a:xfrm>
              <a:prstGeom prst="ellipse">
                <a:avLst/>
              </a:prstGeom>
              <a:noFill/>
              <a:ln w="12700">
                <a:solidFill>
                  <a:srgbClr val="523A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523A2C"/>
                  </a:solidFill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 rot="-7200000">
                <a:off x="2475884" y="480122"/>
                <a:ext cx="1061194" cy="2683496"/>
              </a:xfrm>
              <a:prstGeom prst="ellipse">
                <a:avLst/>
              </a:prstGeom>
              <a:noFill/>
              <a:ln w="12700">
                <a:solidFill>
                  <a:srgbClr val="523A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523A2C"/>
                  </a:solidFill>
                </a:endParaRPr>
              </a:p>
            </p:txBody>
          </p:sp>
        </p:grpSp>
        <p:sp>
          <p:nvSpPr>
            <p:cNvPr id="6" name="椭圆 5"/>
            <p:cNvSpPr/>
            <p:nvPr/>
          </p:nvSpPr>
          <p:spPr>
            <a:xfrm>
              <a:off x="2741438" y="1556827"/>
              <a:ext cx="530086" cy="530086"/>
            </a:xfrm>
            <a:prstGeom prst="ellipse">
              <a:avLst/>
            </a:prstGeom>
            <a:noFill/>
            <a:ln w="12700">
              <a:solidFill>
                <a:srgbClr val="523A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523A2C"/>
                </a:solidFill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5011508" y="3645896"/>
            <a:ext cx="2168984" cy="929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1100">
                <a:solidFill>
                  <a:srgbClr val="523A2C"/>
                </a:solidFill>
              </a:rPr>
              <a:t>To fully realize the potential of a cloud-based architecture for applications and network functions, the underlying network connectivity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623062" y="3294874"/>
            <a:ext cx="1030977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>
                <a:solidFill>
                  <a:srgbClr val="523A2C"/>
                </a:solidFill>
              </a:rPr>
              <a:t>Core Info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365968" y="2319722"/>
            <a:ext cx="1030977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zh-CN" lang="en-US" smtClean="0">
                <a:solidFill>
                  <a:srgbClr val="523A2C"/>
                </a:solidFill>
                <a:latin charset="0" panose="020b0502020204020303" pitchFamily="34" typeface="Futura Bk BT"/>
              </a:rPr>
              <a:t>Core Info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373501" y="4399950"/>
            <a:ext cx="1030977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zh-CN" lang="en-US" smtClean="0">
                <a:solidFill>
                  <a:srgbClr val="523A2C"/>
                </a:solidFill>
                <a:latin charset="0" panose="020b0502020204020303" pitchFamily="34" typeface="Futura Bk BT"/>
              </a:rPr>
              <a:t>Core Info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746020" y="2319722"/>
            <a:ext cx="1030977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>
                <a:solidFill>
                  <a:srgbClr val="523A2C"/>
                </a:solidFill>
                <a:latin charset="0" panose="020b0502020204020303" pitchFamily="34" typeface="Futura Bk BT"/>
              </a:rPr>
              <a:t>Core Info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746020" y="4399950"/>
            <a:ext cx="1030977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>
                <a:solidFill>
                  <a:srgbClr val="523A2C"/>
                </a:solidFill>
                <a:latin charset="0" panose="020b0502020204020303" pitchFamily="34" typeface="Futura Bk BT"/>
              </a:rPr>
              <a:t>Core Info</a:t>
            </a:r>
          </a:p>
        </p:txBody>
      </p:sp>
      <p:sp>
        <p:nvSpPr>
          <p:cNvPr id="19" name="矩形 18"/>
          <p:cNvSpPr/>
          <p:nvPr/>
        </p:nvSpPr>
        <p:spPr>
          <a:xfrm>
            <a:off x="8746020" y="2640996"/>
            <a:ext cx="2665578" cy="594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100">
                <a:solidFill>
                  <a:srgbClr val="523A2C"/>
                </a:solidFill>
                <a:latin charset="0" panose="020f0302020204030204" pitchFamily="34" typeface="Calibri Light"/>
                <a:ea charset="-122" panose="02020400000000000000" pitchFamily="18" typeface="Adobe 仿宋 Std R"/>
              </a:rPr>
              <a:t>To fully realize the potential of a cloud-based architecture for applications and network functions.</a:t>
            </a:r>
          </a:p>
        </p:txBody>
      </p:sp>
      <p:sp>
        <p:nvSpPr>
          <p:cNvPr id="20" name="矩形 19"/>
          <p:cNvSpPr/>
          <p:nvPr/>
        </p:nvSpPr>
        <p:spPr>
          <a:xfrm>
            <a:off x="8746020" y="4721224"/>
            <a:ext cx="2665578" cy="594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100">
                <a:solidFill>
                  <a:srgbClr val="523A2C"/>
                </a:solidFill>
                <a:latin charset="0" panose="020f0302020204030204" pitchFamily="34" typeface="Calibri Light"/>
                <a:ea charset="-122" panose="02020400000000000000" pitchFamily="18" typeface="Adobe 仿宋 Std R"/>
              </a:rPr>
              <a:t>To fully realize the potential of a cloud-based architecture for applications and network functions.</a:t>
            </a:r>
          </a:p>
        </p:txBody>
      </p:sp>
      <p:sp>
        <p:nvSpPr>
          <p:cNvPr id="27" name="矩形 26"/>
          <p:cNvSpPr/>
          <p:nvPr/>
        </p:nvSpPr>
        <p:spPr>
          <a:xfrm>
            <a:off x="728631" y="2640996"/>
            <a:ext cx="2665578" cy="594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altLang="zh-CN" lang="en-US" sz="1100">
                <a:solidFill>
                  <a:srgbClr val="523A2C"/>
                </a:solidFill>
                <a:latin charset="0" panose="020f0302020204030204" pitchFamily="34" typeface="Calibri Light"/>
                <a:ea charset="-122" panose="02020400000000000000" pitchFamily="18" typeface="Adobe 仿宋 Std R"/>
              </a:rPr>
              <a:t>To fully realize the potential of a cloud-based architecture for applications and network functions.</a:t>
            </a:r>
          </a:p>
        </p:txBody>
      </p:sp>
      <p:sp>
        <p:nvSpPr>
          <p:cNvPr id="28" name="矩形 27"/>
          <p:cNvSpPr/>
          <p:nvPr/>
        </p:nvSpPr>
        <p:spPr>
          <a:xfrm>
            <a:off x="728631" y="4721224"/>
            <a:ext cx="2665578" cy="594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altLang="zh-CN" lang="en-US" sz="1100">
                <a:solidFill>
                  <a:srgbClr val="523A2C"/>
                </a:solidFill>
                <a:latin charset="0" panose="020f0302020204030204" pitchFamily="34" typeface="Calibri Light"/>
                <a:ea charset="-122" panose="02020400000000000000" pitchFamily="18" typeface="Adobe 仿宋 Std R"/>
              </a:rPr>
              <a:t>To fully realize the potential of a cloud-based architecture for applications and network functions.</a:t>
            </a:r>
          </a:p>
        </p:txBody>
      </p:sp>
      <p:sp>
        <p:nvSpPr>
          <p:cNvPr id="36" name="椭圆 35"/>
          <p:cNvSpPr/>
          <p:nvPr/>
        </p:nvSpPr>
        <p:spPr>
          <a:xfrm>
            <a:off x="1019075" y="303754"/>
            <a:ext cx="1299101" cy="1299101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" name="椭圆 36"/>
          <p:cNvSpPr/>
          <p:nvPr/>
        </p:nvSpPr>
        <p:spPr>
          <a:xfrm>
            <a:off x="821781" y="1040074"/>
            <a:ext cx="524547" cy="524547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algn="bl" dir="5400000" endPos="30000" rotWithShape="0" stA="40000" sy="-10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1" name="矩形 40"/>
          <p:cNvSpPr/>
          <p:nvPr/>
        </p:nvSpPr>
        <p:spPr>
          <a:xfrm>
            <a:off x="1604910" y="654576"/>
            <a:ext cx="3291205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altLang="zh-CN" lang="en-US" sz="3600">
                <a:solidFill>
                  <a:srgbClr val="4F392B"/>
                </a:solidFill>
                <a:latin charset="0" typeface="微软雅黑"/>
                <a:ea charset="0" typeface="微软雅黑"/>
                <a:cs charset="0" typeface="微软雅黑"/>
              </a:rPr>
              <a:t>Your title here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7951611" y="2245624"/>
            <a:ext cx="517527" cy="517527"/>
            <a:chOff x="9937750" y="2166942"/>
            <a:chExt cx="625475" cy="625475"/>
          </a:xfrm>
        </p:grpSpPr>
        <p:sp>
          <p:nvSpPr>
            <p:cNvPr id="44" name="椭圆 4"/>
            <p:cNvSpPr>
              <a:spLocks noChangeArrowheads="1"/>
            </p:cNvSpPr>
            <p:nvPr/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cap="flat" cmpd="sng" w="25400">
                  <a:solidFill>
                    <a:srgbClr val="395E8A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45" name="椭圆 5"/>
            <p:cNvSpPr>
              <a:spLocks noChangeArrowheads="1"/>
            </p:cNvSpPr>
            <p:nvPr/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cap="flat" cmpd="sng" w="25400">
                  <a:solidFill>
                    <a:srgbClr val="395E8A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7951611" y="4325852"/>
            <a:ext cx="517527" cy="517527"/>
            <a:chOff x="9937750" y="2166942"/>
            <a:chExt cx="625475" cy="625475"/>
          </a:xfrm>
        </p:grpSpPr>
        <p:sp>
          <p:nvSpPr>
            <p:cNvPr id="47" name="椭圆 4"/>
            <p:cNvSpPr>
              <a:spLocks noChangeArrowheads="1"/>
            </p:cNvSpPr>
            <p:nvPr/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cap="flat" cmpd="sng" w="25400">
                  <a:solidFill>
                    <a:srgbClr val="395E8A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48" name="椭圆 5"/>
            <p:cNvSpPr>
              <a:spLocks noChangeArrowheads="1"/>
            </p:cNvSpPr>
            <p:nvPr/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cap="flat" cmpd="sng" w="25400">
                  <a:solidFill>
                    <a:srgbClr val="395E8A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3602631" y="2266104"/>
            <a:ext cx="517527" cy="517527"/>
            <a:chOff x="9937750" y="2166942"/>
            <a:chExt cx="625475" cy="625475"/>
          </a:xfrm>
        </p:grpSpPr>
        <p:sp>
          <p:nvSpPr>
            <p:cNvPr id="50" name="椭圆 4"/>
            <p:cNvSpPr>
              <a:spLocks noChangeArrowheads="1"/>
            </p:cNvSpPr>
            <p:nvPr/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cap="flat" cmpd="sng" w="25400">
                  <a:solidFill>
                    <a:srgbClr val="395E8A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51" name="椭圆 5"/>
            <p:cNvSpPr>
              <a:spLocks noChangeArrowheads="1"/>
            </p:cNvSpPr>
            <p:nvPr/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cap="flat" cmpd="sng" w="25400">
                  <a:solidFill>
                    <a:srgbClr val="395E8A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602631" y="4346332"/>
            <a:ext cx="517527" cy="517527"/>
            <a:chOff x="9937750" y="2166942"/>
            <a:chExt cx="625475" cy="625475"/>
          </a:xfrm>
        </p:grpSpPr>
        <p:sp>
          <p:nvSpPr>
            <p:cNvPr id="53" name="椭圆 4"/>
            <p:cNvSpPr>
              <a:spLocks noChangeArrowheads="1"/>
            </p:cNvSpPr>
            <p:nvPr/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cap="flat" cmpd="sng" w="25400">
                  <a:solidFill>
                    <a:srgbClr val="395E8A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54" name="椭圆 5"/>
            <p:cNvSpPr>
              <a:spLocks noChangeArrowheads="1"/>
            </p:cNvSpPr>
            <p:nvPr/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cap="flat" cmpd="sng" w="25400">
                  <a:solidFill>
                    <a:srgbClr val="395E8A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</p:grpSp>
    </p:spTree>
    <p:extLst>
      <p:ext uri="{BB962C8B-B14F-4D97-AF65-F5344CB8AC3E}">
        <p14:creationId val="130935843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1" presetSubtype="0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6"/>
      <p:bldP grpId="0" spid="37"/>
      <p:bldP grpId="0" spid="41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extBox 7"/>
          <p:cNvSpPr txBox="1"/>
          <p:nvPr/>
        </p:nvSpPr>
        <p:spPr>
          <a:xfrm>
            <a:off x="1019075" y="3639662"/>
            <a:ext cx="3219179" cy="810260"/>
          </a:xfrm>
          <a:prstGeom prst="rect">
            <a:avLst/>
          </a:prstGeom>
          <a:noFill/>
        </p:spPr>
        <p:txBody>
          <a:bodyPr anchor="ctr" anchorCtr="0" rtlCol="0" wrap="square">
            <a:spAutoFit/>
          </a:bodyPr>
          <a:lstStyle/>
          <a:p>
            <a:pPr>
              <a:lnSpc>
                <a:spcPts val="2830"/>
              </a:lnSpc>
            </a:pPr>
            <a:r>
              <a:rPr b="1" lang="en-US" spc="100" sz="2700">
                <a:solidFill>
                  <a:schemeClr val="bg1">
                    <a:lumMod val="50000"/>
                  </a:schemeClr>
                </a:solidFill>
                <a:latin charset="0" typeface="Montserrat"/>
                <a:ea charset="0" typeface="Montserrat"/>
                <a:cs charset="0" typeface="Montserrat"/>
              </a:rPr>
              <a:t>INVESTMENT IN </a:t>
            </a:r>
          </a:p>
          <a:p>
            <a:pPr>
              <a:lnSpc>
                <a:spcPts val="2830"/>
              </a:lnSpc>
            </a:pPr>
            <a:r>
              <a:rPr b="1" lang="en-US" spc="100" sz="2700">
                <a:solidFill>
                  <a:schemeClr val="bg1">
                    <a:lumMod val="50000"/>
                  </a:schemeClr>
                </a:solidFill>
                <a:latin charset="0" typeface="Montserrat"/>
                <a:ea charset="0" typeface="Montserrat"/>
                <a:cs charset="0" typeface="Montserrat"/>
              </a:rPr>
              <a:t>SECURITY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61419" y="4895682"/>
            <a:ext cx="2173605" cy="243840"/>
          </a:xfrm>
          <a:prstGeom prst="rect">
            <a:avLst/>
          </a:prstGeom>
          <a:noFill/>
        </p:spPr>
        <p:txBody>
          <a:bodyPr anchor="ctr" anchorCtr="0" rtlCol="0" wrap="none">
            <a:spAutoFit/>
          </a:bodyPr>
          <a:lstStyle/>
          <a:p>
            <a:r>
              <a:rPr lang="en-US" sz="1000">
                <a:solidFill>
                  <a:schemeClr val="bg1">
                    <a:lumMod val="50000"/>
                  </a:schemeClr>
                </a:solidFill>
                <a:latin charset="0" typeface="Source Sans Pro"/>
                <a:ea charset="0" typeface="Source Sans Pro"/>
                <a:cs charset="0" typeface="Source Sans Pro"/>
              </a:rPr>
              <a:t>Expected either to generate income</a:t>
            </a:r>
          </a:p>
        </p:txBody>
      </p:sp>
      <p:sp>
        <p:nvSpPr>
          <p:cNvPr id="18" name="Shape 2540"/>
          <p:cNvSpPr/>
          <p:nvPr/>
        </p:nvSpPr>
        <p:spPr>
          <a:xfrm>
            <a:off x="1048498" y="4944274"/>
            <a:ext cx="167779" cy="167779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anchor="ctr" bIns="19045" lIns="19045" rIns="19045" tIns="19045"/>
          <a:lstStyle/>
          <a:p>
            <a:pPr defTabSz="228532">
              <a:defRPr cap="none"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61419" y="5196765"/>
            <a:ext cx="2462530" cy="243840"/>
          </a:xfrm>
          <a:prstGeom prst="rect">
            <a:avLst/>
          </a:prstGeom>
          <a:noFill/>
        </p:spPr>
        <p:txBody>
          <a:bodyPr anchor="ctr" anchorCtr="0" rtlCol="0" wrap="none">
            <a:spAutoFit/>
          </a:bodyPr>
          <a:lstStyle/>
          <a:p>
            <a:r>
              <a:rPr lang="en-US" sz="1000">
                <a:solidFill>
                  <a:schemeClr val="bg1">
                    <a:lumMod val="50000"/>
                  </a:schemeClr>
                </a:solidFill>
                <a:latin charset="0" typeface="Source Sans Pro"/>
                <a:ea charset="0" typeface="Source Sans Pro"/>
                <a:cs charset="0" typeface="Source Sans Pro"/>
              </a:rPr>
              <a:t>Can be sold at a higher price An investor</a:t>
            </a:r>
          </a:p>
        </p:txBody>
      </p:sp>
      <p:sp>
        <p:nvSpPr>
          <p:cNvPr id="20" name="Shape 2540"/>
          <p:cNvSpPr/>
          <p:nvPr/>
        </p:nvSpPr>
        <p:spPr>
          <a:xfrm>
            <a:off x="1048498" y="5245357"/>
            <a:ext cx="167779" cy="167779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anchor="ctr" bIns="19045" lIns="19045" rIns="19045" tIns="19045"/>
          <a:lstStyle/>
          <a:p>
            <a:pPr defTabSz="228532">
              <a:defRPr cap="none"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61419" y="4594600"/>
            <a:ext cx="1960880" cy="243840"/>
          </a:xfrm>
          <a:prstGeom prst="rect">
            <a:avLst/>
          </a:prstGeom>
          <a:noFill/>
        </p:spPr>
        <p:txBody>
          <a:bodyPr anchor="ctr" anchorCtr="0" rtlCol="0" wrap="none">
            <a:spAutoFit/>
          </a:bodyPr>
          <a:lstStyle/>
          <a:p>
            <a:r>
              <a:rPr lang="en-US" sz="1000">
                <a:solidFill>
                  <a:schemeClr val="bg1">
                    <a:lumMod val="50000"/>
                  </a:schemeClr>
                </a:solidFill>
                <a:latin charset="0" typeface="Source Sans Pro"/>
                <a:ea charset="0" typeface="Source Sans Pro"/>
                <a:cs charset="0" typeface="Source Sans Pro"/>
              </a:rPr>
              <a:t>Also called investment low level</a:t>
            </a:r>
          </a:p>
        </p:txBody>
      </p:sp>
      <p:sp>
        <p:nvSpPr>
          <p:cNvPr id="22" name="Shape 2540"/>
          <p:cNvSpPr/>
          <p:nvPr/>
        </p:nvSpPr>
        <p:spPr>
          <a:xfrm>
            <a:off x="1048498" y="4643191"/>
            <a:ext cx="167779" cy="167779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anchor="ctr" bIns="19045" lIns="19045" rIns="19045" tIns="19045"/>
          <a:lstStyle/>
          <a:p>
            <a:pPr defTabSz="228532">
              <a:defRPr cap="none"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3" name="Chart 2"/>
          <p:cNvGraphicFramePr/>
          <p:nvPr>
            <p:extLst/>
          </p:nvPr>
        </p:nvGraphicFramePr>
        <p:xfrm>
          <a:off x="5225581" y="1650714"/>
          <a:ext cx="5928074" cy="4248615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10" name="椭圆 9"/>
          <p:cNvSpPr/>
          <p:nvPr/>
        </p:nvSpPr>
        <p:spPr>
          <a:xfrm>
            <a:off x="1019075" y="303754"/>
            <a:ext cx="1299101" cy="1299101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椭圆 10"/>
          <p:cNvSpPr/>
          <p:nvPr/>
        </p:nvSpPr>
        <p:spPr>
          <a:xfrm>
            <a:off x="821781" y="1040074"/>
            <a:ext cx="524547" cy="524547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algn="bl" dir="5400000" endPos="30000" rotWithShape="0" stA="40000" sy="-10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矩形 11"/>
          <p:cNvSpPr/>
          <p:nvPr/>
        </p:nvSpPr>
        <p:spPr>
          <a:xfrm>
            <a:off x="1604910" y="654576"/>
            <a:ext cx="3291205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altLang="zh-CN" lang="en-US" sz="3600">
                <a:solidFill>
                  <a:srgbClr val="4F392B"/>
                </a:solidFill>
                <a:latin charset="0" typeface="微软雅黑"/>
                <a:ea charset="0" typeface="微软雅黑"/>
                <a:cs charset="0" typeface="微软雅黑"/>
              </a:rPr>
              <a:t>Your title here</a:t>
            </a:r>
          </a:p>
        </p:txBody>
      </p:sp>
    </p:spTree>
    <p:extLst>
      <p:ext uri="{BB962C8B-B14F-4D97-AF65-F5344CB8AC3E}">
        <p14:creationId val="3122749703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1" presetSubtype="0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1"/>
      <p:bldP grpId="0" spid="12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任意多边形 6"/>
          <p:cNvSpPr/>
          <p:nvPr/>
        </p:nvSpPr>
        <p:spPr>
          <a:xfrm flipH="1" flipV="1" rot="10800000">
            <a:off x="6461760" y="2773680"/>
            <a:ext cx="5730240" cy="4084319"/>
          </a:xfrm>
          <a:custGeom>
            <a:gdLst>
              <a:gd fmla="*/ 4052585 w 7495569" name="connsiteX0"/>
              <a:gd fmla="*/ 0 h 5760400" name="connsiteY0"/>
              <a:gd fmla="*/ 7413052 w 7495569" name="connsiteX1"/>
              <a:gd fmla="*/ 1786746 h 5760400" name="connsiteY1"/>
              <a:gd fmla="*/ 7495569 w 7495569" name="connsiteX2"/>
              <a:gd fmla="*/ 1922573 h 5760400" name="connsiteY2"/>
              <a:gd fmla="*/ 7495569 w 7495569" name="connsiteX3"/>
              <a:gd fmla="*/ 5760400 h 5760400" name="connsiteY3"/>
              <a:gd fmla="*/ 381273 w 7495569" name="connsiteX4"/>
              <a:gd fmla="*/ 5760400 h 5760400" name="connsiteY4"/>
              <a:gd fmla="*/ 318473 w 7495569" name="connsiteX5"/>
              <a:gd fmla="*/ 5630034 h 5760400" name="connsiteY5"/>
              <a:gd fmla="*/ 0 w 7495569" name="connsiteX6"/>
              <a:gd fmla="*/ 4052585 h 5760400" name="connsiteY6"/>
              <a:gd fmla="*/ 4052585 w 7495569" name="connsiteX7"/>
              <a:gd fmla="*/ 0 h 5760400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5760400" w="7495569">
                <a:moveTo>
                  <a:pt x="4052585" y="0"/>
                </a:moveTo>
                <a:cubicBezTo>
                  <a:pt x="5451448" y="0"/>
                  <a:pt x="6684773" y="708752"/>
                  <a:pt x="7413052" y="1786746"/>
                </a:cubicBezTo>
                <a:lnTo>
                  <a:pt x="7495569" y="1922573"/>
                </a:lnTo>
                <a:lnTo>
                  <a:pt x="7495569" y="5760400"/>
                </a:lnTo>
                <a:lnTo>
                  <a:pt x="381273" y="5760400"/>
                </a:lnTo>
                <a:lnTo>
                  <a:pt x="318473" y="5630034"/>
                </a:lnTo>
                <a:cubicBezTo>
                  <a:pt x="113401" y="5145190"/>
                  <a:pt x="0" y="4612131"/>
                  <a:pt x="0" y="4052585"/>
                </a:cubicBezTo>
                <a:cubicBezTo>
                  <a:pt x="0" y="1814404"/>
                  <a:pt x="1814404" y="0"/>
                  <a:pt x="4052585" y="0"/>
                </a:cubicBezTo>
                <a:close/>
              </a:path>
            </a:pathLst>
          </a:cu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椭圆 3"/>
          <p:cNvSpPr/>
          <p:nvPr/>
        </p:nvSpPr>
        <p:spPr>
          <a:xfrm>
            <a:off x="1191309" y="1713587"/>
            <a:ext cx="3301902" cy="3301902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523A2C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1499326" y="4709055"/>
            <a:ext cx="636165" cy="636165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algn="bl" dir="5400000" endPos="30000" rotWithShape="0" stA="40000" sy="-10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523A2C"/>
              </a:solidFill>
            </a:endParaRPr>
          </a:p>
        </p:txBody>
      </p:sp>
      <p:sp>
        <p:nvSpPr>
          <p:cNvPr id="6" name="MH_Others_1"/>
          <p:cNvSpPr txBox="1"/>
          <p:nvPr>
            <p:custDataLst>
              <p:tags r:id="rId2"/>
            </p:custDataLst>
          </p:nvPr>
        </p:nvSpPr>
        <p:spPr>
          <a:xfrm>
            <a:off x="2360237" y="2015357"/>
            <a:ext cx="954114" cy="3139229"/>
          </a:xfrm>
          <a:prstGeom prst="rect">
            <a:avLst/>
          </a:prstGeom>
          <a:noFill/>
          <a:effectLst>
            <a:reflection algn="bl" dir="5400000" dist="50800" endPos="0" rotWithShape="0" sy="-100000"/>
          </a:effectLst>
        </p:spPr>
        <p:txBody>
          <a:bodyPr anchor="ctr" rtlCol="0" wrap="square">
            <a:noAutofit/>
          </a:bodyPr>
          <a:lstStyle>
            <a:defPPr>
              <a:defRPr lang="zh-CN"/>
            </a:defPPr>
            <a:lvl1pPr algn="ctr">
              <a:defRPr sz="37500">
                <a:solidFill>
                  <a:schemeClr val="bg1"/>
                </a:solidFill>
                <a:latin charset="0" panose="00000400000000000000" pitchFamily="2" typeface="ISOCP"/>
                <a:ea charset="-122" pitchFamily="50" typeface="造字工房悦黑（非商用）常规体"/>
                <a:cs charset="0" panose="00000400000000000000" pitchFamily="2" typeface="ISOCP"/>
              </a:defRPr>
            </a:lvl1pPr>
          </a:lstStyle>
          <a:p>
            <a:r>
              <a:rPr altLang="zh-CN" lang="en-US" smtClean="0" sz="39000">
                <a:solidFill>
                  <a:srgbClr val="523A2C"/>
                </a:solidFill>
              </a:rPr>
              <a:t>4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050190" y="3649457"/>
            <a:ext cx="6318345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>
                <a:solidFill>
                  <a:srgbClr val="523A2C"/>
                </a:solidFill>
              </a:rPr>
              <a:t>Lorem ipsum dolor sit amet kolor that suum at si mement bereh that keu ubat jeurawat bak talak licen Lorem ipsum dolor sit amet kolor that suum at si mement</a:t>
            </a:r>
          </a:p>
        </p:txBody>
      </p:sp>
      <p:sp>
        <p:nvSpPr>
          <p:cNvPr id="2" name="矩形 1"/>
          <p:cNvSpPr/>
          <p:nvPr/>
        </p:nvSpPr>
        <p:spPr>
          <a:xfrm>
            <a:off x="5050190" y="2677068"/>
            <a:ext cx="264090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z="3600">
                <a:solidFill>
                  <a:srgbClr val="523A2C"/>
                </a:solidFill>
              </a:rPr>
              <a:t>Lorem ipsum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7659249" y="1102546"/>
            <a:ext cx="611041" cy="611041"/>
            <a:chOff x="9937750" y="2166942"/>
            <a:chExt cx="625475" cy="625475"/>
          </a:xfrm>
        </p:grpSpPr>
        <p:sp>
          <p:nvSpPr>
            <p:cNvPr id="12" name="椭圆 4"/>
            <p:cNvSpPr>
              <a:spLocks noChangeArrowheads="1"/>
            </p:cNvSpPr>
            <p:nvPr/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cap="flat" cmpd="sng" w="25400">
                  <a:solidFill>
                    <a:srgbClr val="395E8A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zh-CN" lang="zh-CN">
                <a:solidFill>
                  <a:srgbClr val="523A2C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13" name="椭圆 5"/>
            <p:cNvSpPr>
              <a:spLocks noChangeArrowheads="1"/>
            </p:cNvSpPr>
            <p:nvPr/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cap="flat" cmpd="sng" w="25400">
                  <a:solidFill>
                    <a:srgbClr val="395E8A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zh-CN" lang="zh-CN">
                <a:solidFill>
                  <a:srgbClr val="523A2C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</p:grpSp>
    </p:spTree>
    <p:extLst>
      <p:ext uri="{BB962C8B-B14F-4D97-AF65-F5344CB8AC3E}">
        <p14:creationId val="2332661363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41" presetSubtype="0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7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4"/>
      <p:bldP grpId="0" spid="5"/>
      <p:bldP grpId="0" spid="6"/>
      <p:bldP grpId="0" spid="8"/>
      <p:bldP grpId="0" spid="2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 flipV="1" rot="5400000">
            <a:off x="5774531" y="1831912"/>
            <a:ext cx="2286000" cy="2286000"/>
          </a:xfrm>
          <a:custGeom>
            <a:gdLst>
              <a:gd fmla="*/ 0 w 2286000" name="connsiteX0"/>
              <a:gd fmla="*/ 0 h 2286000" name="connsiteY0"/>
              <a:gd fmla="*/ 2286000 w 2286000" name="connsiteX1"/>
              <a:gd fmla="*/ 2286000 h 2286000" name="connsiteY1"/>
              <a:gd fmla="*/ 1638300 w 2286000" name="connsiteX2"/>
              <a:gd fmla="*/ 2286000 h 2286000" name="connsiteY2"/>
              <a:gd fmla="*/ 0 w 2286000" name="connsiteX3"/>
              <a:gd fmla="*/ 647700 h 22860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286000" w="2286000">
                <a:moveTo>
                  <a:pt x="0" y="0"/>
                </a:moveTo>
                <a:cubicBezTo>
                  <a:pt x="1262523" y="0"/>
                  <a:pt x="2286000" y="1023477"/>
                  <a:pt x="2286000" y="2286000"/>
                </a:cubicBezTo>
                <a:lnTo>
                  <a:pt x="1638300" y="2286000"/>
                </a:lnTo>
                <a:cubicBezTo>
                  <a:pt x="1638300" y="1381192"/>
                  <a:pt x="904808" y="647700"/>
                  <a:pt x="0" y="647700"/>
                </a:cubicBezTo>
                <a:close/>
              </a:path>
            </a:pathLst>
          </a:cu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523A2C"/>
              </a:solidFill>
            </a:endParaRPr>
          </a:p>
        </p:txBody>
      </p:sp>
      <p:sp>
        <p:nvSpPr>
          <p:cNvPr id="4" name="任意多边形 3"/>
          <p:cNvSpPr/>
          <p:nvPr/>
        </p:nvSpPr>
        <p:spPr>
          <a:xfrm flipH="1" flipV="1" rot="16200000">
            <a:off x="4131468" y="1831912"/>
            <a:ext cx="2286000" cy="2286000"/>
          </a:xfrm>
          <a:custGeom>
            <a:gdLst>
              <a:gd fmla="*/ 0 w 2286000" name="connsiteX0"/>
              <a:gd fmla="*/ 0 h 2286000" name="connsiteY0"/>
              <a:gd fmla="*/ 2286000 w 2286000" name="connsiteX1"/>
              <a:gd fmla="*/ 2286000 h 2286000" name="connsiteY1"/>
              <a:gd fmla="*/ 1638300 w 2286000" name="connsiteX2"/>
              <a:gd fmla="*/ 2286000 h 2286000" name="connsiteY2"/>
              <a:gd fmla="*/ 0 w 2286000" name="connsiteX3"/>
              <a:gd fmla="*/ 647700 h 22860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286000" w="2286000">
                <a:moveTo>
                  <a:pt x="0" y="0"/>
                </a:moveTo>
                <a:cubicBezTo>
                  <a:pt x="1262523" y="0"/>
                  <a:pt x="2286000" y="1023477"/>
                  <a:pt x="2286000" y="2286000"/>
                </a:cubicBezTo>
                <a:lnTo>
                  <a:pt x="1638300" y="2286000"/>
                </a:lnTo>
                <a:cubicBezTo>
                  <a:pt x="1638300" y="1381192"/>
                  <a:pt x="904808" y="647700"/>
                  <a:pt x="0" y="647700"/>
                </a:cubicBezTo>
                <a:close/>
              </a:path>
            </a:pathLst>
          </a:custGeom>
          <a:solidFill>
            <a:srgbClr val="EDD1C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523A2C"/>
              </a:solidFill>
            </a:endParaRPr>
          </a:p>
        </p:txBody>
      </p:sp>
      <p:sp>
        <p:nvSpPr>
          <p:cNvPr id="6" name="任意多边形 5"/>
          <p:cNvSpPr/>
          <p:nvPr/>
        </p:nvSpPr>
        <p:spPr>
          <a:xfrm flipH="1" flipV="1" rot="5400000">
            <a:off x="5774531" y="3487357"/>
            <a:ext cx="2286000" cy="2286000"/>
          </a:xfrm>
          <a:custGeom>
            <a:gdLst>
              <a:gd fmla="*/ 0 w 2286000" name="connsiteX0"/>
              <a:gd fmla="*/ 0 h 2286000" name="connsiteY0"/>
              <a:gd fmla="*/ 2286000 w 2286000" name="connsiteX1"/>
              <a:gd fmla="*/ 2286000 h 2286000" name="connsiteY1"/>
              <a:gd fmla="*/ 1638300 w 2286000" name="connsiteX2"/>
              <a:gd fmla="*/ 2286000 h 2286000" name="connsiteY2"/>
              <a:gd fmla="*/ 0 w 2286000" name="connsiteX3"/>
              <a:gd fmla="*/ 647700 h 22860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286000" w="2286000">
                <a:moveTo>
                  <a:pt x="0" y="0"/>
                </a:moveTo>
                <a:cubicBezTo>
                  <a:pt x="1262523" y="0"/>
                  <a:pt x="2286000" y="1023477"/>
                  <a:pt x="2286000" y="2286000"/>
                </a:cubicBezTo>
                <a:lnTo>
                  <a:pt x="1638300" y="2286000"/>
                </a:lnTo>
                <a:cubicBezTo>
                  <a:pt x="1638300" y="1381192"/>
                  <a:pt x="904808" y="647700"/>
                  <a:pt x="0" y="647700"/>
                </a:cubicBezTo>
                <a:close/>
              </a:path>
            </a:pathLst>
          </a:custGeom>
          <a:solidFill>
            <a:srgbClr val="EDD1C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523A2C"/>
              </a:solidFill>
            </a:endParaRPr>
          </a:p>
        </p:txBody>
      </p:sp>
      <p:sp>
        <p:nvSpPr>
          <p:cNvPr id="7" name="任意多边形 6"/>
          <p:cNvSpPr/>
          <p:nvPr/>
        </p:nvSpPr>
        <p:spPr>
          <a:xfrm flipV="1" rot="16200000">
            <a:off x="4131468" y="3487357"/>
            <a:ext cx="2286000" cy="2286000"/>
          </a:xfrm>
          <a:custGeom>
            <a:gdLst>
              <a:gd fmla="*/ 0 w 2286000" name="connsiteX0"/>
              <a:gd fmla="*/ 0 h 2286000" name="connsiteY0"/>
              <a:gd fmla="*/ 2286000 w 2286000" name="connsiteX1"/>
              <a:gd fmla="*/ 2286000 h 2286000" name="connsiteY1"/>
              <a:gd fmla="*/ 1638300 w 2286000" name="connsiteX2"/>
              <a:gd fmla="*/ 2286000 h 2286000" name="connsiteY2"/>
              <a:gd fmla="*/ 0 w 2286000" name="connsiteX3"/>
              <a:gd fmla="*/ 647700 h 22860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286000" w="2286000">
                <a:moveTo>
                  <a:pt x="0" y="0"/>
                </a:moveTo>
                <a:cubicBezTo>
                  <a:pt x="1262523" y="0"/>
                  <a:pt x="2286000" y="1023477"/>
                  <a:pt x="2286000" y="2286000"/>
                </a:cubicBezTo>
                <a:lnTo>
                  <a:pt x="1638300" y="2286000"/>
                </a:lnTo>
                <a:cubicBezTo>
                  <a:pt x="1638300" y="1381192"/>
                  <a:pt x="904808" y="647700"/>
                  <a:pt x="0" y="647700"/>
                </a:cubicBezTo>
                <a:close/>
              </a:path>
            </a:pathLst>
          </a:cu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523A2C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851926" y="3487641"/>
            <a:ext cx="484781" cy="516149"/>
            <a:chOff x="3194451" y="5048733"/>
            <a:chExt cx="484781" cy="516149"/>
          </a:xfrm>
          <a:solidFill>
            <a:srgbClr val="523A2C"/>
          </a:solidFill>
        </p:grpSpPr>
        <p:sp>
          <p:nvSpPr>
            <p:cNvPr id="9" name="Freeform 603"/>
            <p:cNvSpPr/>
            <p:nvPr/>
          </p:nvSpPr>
          <p:spPr bwMode="auto">
            <a:xfrm>
              <a:off x="3428285" y="5048733"/>
              <a:ext cx="31369" cy="71292"/>
            </a:xfrm>
            <a:custGeom>
              <a:gdLst>
                <a:gd fmla="*/ 7 w 13" name="T0"/>
                <a:gd fmla="*/ 32 h 32" name="T1"/>
                <a:gd fmla="*/ 0 w 13" name="T2"/>
                <a:gd fmla="*/ 25 h 32" name="T3"/>
                <a:gd fmla="*/ 0 w 13" name="T4"/>
                <a:gd fmla="*/ 6 h 32" name="T5"/>
                <a:gd fmla="*/ 7 w 13" name="T6"/>
                <a:gd fmla="*/ 0 h 32" name="T7"/>
                <a:gd fmla="*/ 13 w 13" name="T8"/>
                <a:gd fmla="*/ 6 h 32" name="T9"/>
                <a:gd fmla="*/ 13 w 13" name="T10"/>
                <a:gd fmla="*/ 25 h 32" name="T11"/>
                <a:gd fmla="*/ 7 w 13" name="T12"/>
                <a:gd fmla="*/ 32 h 3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2" w="13">
                  <a:moveTo>
                    <a:pt x="7" y="32"/>
                  </a:moveTo>
                  <a:cubicBezTo>
                    <a:pt x="3" y="32"/>
                    <a:pt x="0" y="29"/>
                    <a:pt x="0" y="2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3" y="3"/>
                    <a:pt x="13" y="6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9"/>
                    <a:pt x="10" y="32"/>
                    <a:pt x="7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23A2C"/>
                </a:solidFill>
              </a:endParaRPr>
            </a:p>
          </p:txBody>
        </p:sp>
        <p:sp>
          <p:nvSpPr>
            <p:cNvPr id="10" name="Freeform 604"/>
            <p:cNvSpPr/>
            <p:nvPr/>
          </p:nvSpPr>
          <p:spPr bwMode="auto">
            <a:xfrm>
              <a:off x="3311367" y="5074399"/>
              <a:ext cx="57033" cy="68439"/>
            </a:xfrm>
            <a:custGeom>
              <a:gdLst>
                <a:gd fmla="*/ 17 w 24" name="T0"/>
                <a:gd fmla="*/ 30 h 30" name="T1"/>
                <a:gd fmla="*/ 12 w 24" name="T2"/>
                <a:gd fmla="*/ 27 h 30" name="T3"/>
                <a:gd fmla="*/ 2 w 24" name="T4"/>
                <a:gd fmla="*/ 10 h 30" name="T5"/>
                <a:gd fmla="*/ 4 w 24" name="T6"/>
                <a:gd fmla="*/ 1 h 30" name="T7"/>
                <a:gd fmla="*/ 12 w 24" name="T8"/>
                <a:gd fmla="*/ 4 h 30" name="T9"/>
                <a:gd fmla="*/ 22 w 24" name="T10"/>
                <a:gd fmla="*/ 21 h 30" name="T11"/>
                <a:gd fmla="*/ 20 w 24" name="T12"/>
                <a:gd fmla="*/ 29 h 30" name="T13"/>
                <a:gd fmla="*/ 17 w 24" name="T14"/>
                <a:gd fmla="*/ 30 h 3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0" w="24">
                  <a:moveTo>
                    <a:pt x="17" y="30"/>
                  </a:moveTo>
                  <a:cubicBezTo>
                    <a:pt x="15" y="30"/>
                    <a:pt x="13" y="29"/>
                    <a:pt x="12" y="27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7"/>
                    <a:pt x="1" y="3"/>
                    <a:pt x="4" y="1"/>
                  </a:cubicBezTo>
                  <a:cubicBezTo>
                    <a:pt x="7" y="0"/>
                    <a:pt x="11" y="1"/>
                    <a:pt x="12" y="4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4" y="24"/>
                    <a:pt x="23" y="27"/>
                    <a:pt x="20" y="29"/>
                  </a:cubicBezTo>
                  <a:cubicBezTo>
                    <a:pt x="19" y="29"/>
                    <a:pt x="18" y="30"/>
                    <a:pt x="17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23A2C"/>
                </a:solidFill>
              </a:endParaRPr>
            </a:p>
          </p:txBody>
        </p:sp>
        <p:sp>
          <p:nvSpPr>
            <p:cNvPr id="11" name="Freeform 605"/>
            <p:cNvSpPr/>
            <p:nvPr/>
          </p:nvSpPr>
          <p:spPr bwMode="auto">
            <a:xfrm>
              <a:off x="3228670" y="5154245"/>
              <a:ext cx="68439" cy="51330"/>
            </a:xfrm>
            <a:custGeom>
              <a:gdLst>
                <a:gd fmla="*/ 23 w 30" name="T0"/>
                <a:gd fmla="*/ 23 h 23" name="T1"/>
                <a:gd fmla="*/ 20 w 30" name="T2"/>
                <a:gd fmla="*/ 22 h 23" name="T3"/>
                <a:gd fmla="*/ 4 w 30" name="T4"/>
                <a:gd fmla="*/ 12 h 23" name="T5"/>
                <a:gd fmla="*/ 1 w 30" name="T6"/>
                <a:gd fmla="*/ 4 h 23" name="T7"/>
                <a:gd fmla="*/ 10 w 30" name="T8"/>
                <a:gd fmla="*/ 2 h 23" name="T9"/>
                <a:gd fmla="*/ 27 w 30" name="T10"/>
                <a:gd fmla="*/ 12 h 23" name="T11"/>
                <a:gd fmla="*/ 29 w 30" name="T12"/>
                <a:gd fmla="*/ 20 h 23" name="T13"/>
                <a:gd fmla="*/ 23 w 30" name="T14"/>
                <a:gd fmla="*/ 23 h 2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3" w="30">
                  <a:moveTo>
                    <a:pt x="23" y="23"/>
                  </a:moveTo>
                  <a:cubicBezTo>
                    <a:pt x="22" y="23"/>
                    <a:pt x="21" y="23"/>
                    <a:pt x="20" y="2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1" y="11"/>
                    <a:pt x="0" y="7"/>
                    <a:pt x="1" y="4"/>
                  </a:cubicBezTo>
                  <a:cubicBezTo>
                    <a:pt x="3" y="1"/>
                    <a:pt x="7" y="0"/>
                    <a:pt x="10" y="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9" y="13"/>
                    <a:pt x="30" y="17"/>
                    <a:pt x="29" y="20"/>
                  </a:cubicBezTo>
                  <a:cubicBezTo>
                    <a:pt x="28" y="22"/>
                    <a:pt x="26" y="23"/>
                    <a:pt x="2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23A2C"/>
                </a:solidFill>
              </a:endParaRPr>
            </a:p>
          </p:txBody>
        </p:sp>
        <p:sp>
          <p:nvSpPr>
            <p:cNvPr id="12" name="Freeform 606"/>
            <p:cNvSpPr/>
            <p:nvPr/>
          </p:nvSpPr>
          <p:spPr bwMode="auto">
            <a:xfrm>
              <a:off x="3194451" y="5271161"/>
              <a:ext cx="71292" cy="28516"/>
            </a:xfrm>
            <a:custGeom>
              <a:gdLst>
                <a:gd fmla="*/ 25 w 31" name="T0"/>
                <a:gd fmla="*/ 12 h 12" name="T1"/>
                <a:gd fmla="*/ 6 w 31" name="T2"/>
                <a:gd fmla="*/ 12 h 12" name="T3"/>
                <a:gd fmla="*/ 0 w 31" name="T4"/>
                <a:gd fmla="*/ 6 h 12" name="T5"/>
                <a:gd fmla="*/ 6 w 31" name="T6"/>
                <a:gd fmla="*/ 0 h 12" name="T7"/>
                <a:gd fmla="*/ 25 w 31" name="T8"/>
                <a:gd fmla="*/ 0 h 12" name="T9"/>
                <a:gd fmla="*/ 31 w 31" name="T10"/>
                <a:gd fmla="*/ 6 h 12" name="T11"/>
                <a:gd fmla="*/ 25 w 31" name="T12"/>
                <a:gd fmla="*/ 12 h 1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" w="31">
                  <a:moveTo>
                    <a:pt x="25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9" y="0"/>
                    <a:pt x="31" y="2"/>
                    <a:pt x="31" y="6"/>
                  </a:cubicBezTo>
                  <a:cubicBezTo>
                    <a:pt x="31" y="9"/>
                    <a:pt x="29" y="12"/>
                    <a:pt x="2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23A2C"/>
                </a:solidFill>
              </a:endParaRPr>
            </a:p>
          </p:txBody>
        </p:sp>
        <p:sp>
          <p:nvSpPr>
            <p:cNvPr id="13" name="Freeform 608"/>
            <p:cNvSpPr/>
            <p:nvPr/>
          </p:nvSpPr>
          <p:spPr bwMode="auto">
            <a:xfrm>
              <a:off x="3220116" y="5359563"/>
              <a:ext cx="68439" cy="54182"/>
            </a:xfrm>
            <a:custGeom>
              <a:gdLst>
                <a:gd fmla="*/ 6 w 30" name="T0"/>
                <a:gd fmla="*/ 23 h 23" name="T1"/>
                <a:gd fmla="*/ 1 w 30" name="T2"/>
                <a:gd fmla="*/ 20 h 23" name="T3"/>
                <a:gd fmla="*/ 3 w 30" name="T4"/>
                <a:gd fmla="*/ 12 h 23" name="T5"/>
                <a:gd fmla="*/ 20 w 30" name="T6"/>
                <a:gd fmla="*/ 2 h 23" name="T7"/>
                <a:gd fmla="*/ 29 w 30" name="T8"/>
                <a:gd fmla="*/ 4 h 23" name="T9"/>
                <a:gd fmla="*/ 26 w 30" name="T10"/>
                <a:gd fmla="*/ 12 h 23" name="T11"/>
                <a:gd fmla="*/ 9 w 30" name="T12"/>
                <a:gd fmla="*/ 22 h 23" name="T13"/>
                <a:gd fmla="*/ 6 w 30" name="T14"/>
                <a:gd fmla="*/ 23 h 2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3" w="30">
                  <a:moveTo>
                    <a:pt x="6" y="23"/>
                  </a:moveTo>
                  <a:cubicBezTo>
                    <a:pt x="4" y="23"/>
                    <a:pt x="2" y="22"/>
                    <a:pt x="1" y="20"/>
                  </a:cubicBezTo>
                  <a:cubicBezTo>
                    <a:pt x="0" y="17"/>
                    <a:pt x="1" y="13"/>
                    <a:pt x="3" y="1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3" y="0"/>
                    <a:pt x="27" y="1"/>
                    <a:pt x="29" y="4"/>
                  </a:cubicBezTo>
                  <a:cubicBezTo>
                    <a:pt x="30" y="7"/>
                    <a:pt x="29" y="11"/>
                    <a:pt x="26" y="1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3"/>
                    <a:pt x="7" y="23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23A2C"/>
                </a:solidFill>
              </a:endParaRPr>
            </a:p>
          </p:txBody>
        </p:sp>
        <p:sp>
          <p:nvSpPr>
            <p:cNvPr id="14" name="Freeform 609"/>
            <p:cNvSpPr/>
            <p:nvPr/>
          </p:nvSpPr>
          <p:spPr bwMode="auto">
            <a:xfrm>
              <a:off x="3576571" y="5373821"/>
              <a:ext cx="71292" cy="51330"/>
            </a:xfrm>
            <a:custGeom>
              <a:gdLst>
                <a:gd fmla="*/ 24 w 31" name="T0"/>
                <a:gd fmla="*/ 22 h 22" name="T1"/>
                <a:gd fmla="*/ 21 w 31" name="T2"/>
                <a:gd fmla="*/ 22 h 22" name="T3"/>
                <a:gd fmla="*/ 4 w 31" name="T4"/>
                <a:gd fmla="*/ 12 h 22" name="T5"/>
                <a:gd fmla="*/ 2 w 31" name="T6"/>
                <a:gd fmla="*/ 4 h 22" name="T7"/>
                <a:gd fmla="*/ 10 w 31" name="T8"/>
                <a:gd fmla="*/ 1 h 22" name="T9"/>
                <a:gd fmla="*/ 27 w 31" name="T10"/>
                <a:gd fmla="*/ 11 h 22" name="T11"/>
                <a:gd fmla="*/ 30 w 31" name="T12"/>
                <a:gd fmla="*/ 19 h 22" name="T13"/>
                <a:gd fmla="*/ 24 w 31" name="T14"/>
                <a:gd fmla="*/ 22 h 2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2" w="31">
                  <a:moveTo>
                    <a:pt x="24" y="22"/>
                  </a:moveTo>
                  <a:cubicBezTo>
                    <a:pt x="23" y="22"/>
                    <a:pt x="22" y="22"/>
                    <a:pt x="21" y="2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1" y="10"/>
                    <a:pt x="0" y="6"/>
                    <a:pt x="2" y="4"/>
                  </a:cubicBezTo>
                  <a:cubicBezTo>
                    <a:pt x="4" y="1"/>
                    <a:pt x="8" y="0"/>
                    <a:pt x="10" y="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30" y="13"/>
                    <a:pt x="31" y="16"/>
                    <a:pt x="30" y="19"/>
                  </a:cubicBezTo>
                  <a:cubicBezTo>
                    <a:pt x="28" y="21"/>
                    <a:pt x="26" y="22"/>
                    <a:pt x="24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23A2C"/>
                </a:solidFill>
              </a:endParaRPr>
            </a:p>
          </p:txBody>
        </p:sp>
        <p:sp>
          <p:nvSpPr>
            <p:cNvPr id="15" name="Freeform 610"/>
            <p:cNvSpPr/>
            <p:nvPr/>
          </p:nvSpPr>
          <p:spPr bwMode="auto">
            <a:xfrm>
              <a:off x="3607940" y="5285421"/>
              <a:ext cx="71292" cy="25666"/>
            </a:xfrm>
            <a:custGeom>
              <a:gdLst>
                <a:gd fmla="*/ 25 w 31" name="T0"/>
                <a:gd fmla="*/ 12 h 12" name="T1"/>
                <a:gd fmla="*/ 6 w 31" name="T2"/>
                <a:gd fmla="*/ 12 h 12" name="T3"/>
                <a:gd fmla="*/ 0 w 31" name="T4"/>
                <a:gd fmla="*/ 6 h 12" name="T5"/>
                <a:gd fmla="*/ 6 w 31" name="T6"/>
                <a:gd fmla="*/ 0 h 12" name="T7"/>
                <a:gd fmla="*/ 25 w 31" name="T8"/>
                <a:gd fmla="*/ 0 h 12" name="T9"/>
                <a:gd fmla="*/ 31 w 31" name="T10"/>
                <a:gd fmla="*/ 6 h 12" name="T11"/>
                <a:gd fmla="*/ 25 w 31" name="T12"/>
                <a:gd fmla="*/ 12 h 1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" w="31">
                  <a:moveTo>
                    <a:pt x="25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9" y="0"/>
                    <a:pt x="31" y="2"/>
                    <a:pt x="31" y="6"/>
                  </a:cubicBezTo>
                  <a:cubicBezTo>
                    <a:pt x="31" y="9"/>
                    <a:pt x="29" y="12"/>
                    <a:pt x="2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23A2C"/>
                </a:solidFill>
              </a:endParaRPr>
            </a:p>
          </p:txBody>
        </p:sp>
        <p:sp>
          <p:nvSpPr>
            <p:cNvPr id="16" name="Freeform 611"/>
            <p:cNvSpPr/>
            <p:nvPr/>
          </p:nvSpPr>
          <p:spPr bwMode="auto">
            <a:xfrm>
              <a:off x="3585127" y="5168502"/>
              <a:ext cx="68439" cy="48479"/>
            </a:xfrm>
            <a:custGeom>
              <a:gdLst>
                <a:gd fmla="*/ 7 w 30" name="T0"/>
                <a:gd fmla="*/ 22 h 22" name="T1"/>
                <a:gd fmla="*/ 1 w 30" name="T2"/>
                <a:gd fmla="*/ 19 h 22" name="T3"/>
                <a:gd fmla="*/ 3 w 30" name="T4"/>
                <a:gd fmla="*/ 11 h 22" name="T5"/>
                <a:gd fmla="*/ 20 w 30" name="T6"/>
                <a:gd fmla="*/ 1 h 22" name="T7"/>
                <a:gd fmla="*/ 29 w 30" name="T8"/>
                <a:gd fmla="*/ 3 h 22" name="T9"/>
                <a:gd fmla="*/ 26 w 30" name="T10"/>
                <a:gd fmla="*/ 12 h 22" name="T11"/>
                <a:gd fmla="*/ 10 w 30" name="T12"/>
                <a:gd fmla="*/ 22 h 22" name="T13"/>
                <a:gd fmla="*/ 7 w 30" name="T14"/>
                <a:gd fmla="*/ 22 h 2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2" w="30">
                  <a:moveTo>
                    <a:pt x="7" y="22"/>
                  </a:moveTo>
                  <a:cubicBezTo>
                    <a:pt x="4" y="22"/>
                    <a:pt x="2" y="21"/>
                    <a:pt x="1" y="19"/>
                  </a:cubicBezTo>
                  <a:cubicBezTo>
                    <a:pt x="0" y="16"/>
                    <a:pt x="1" y="13"/>
                    <a:pt x="3" y="1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3" y="0"/>
                    <a:pt x="27" y="1"/>
                    <a:pt x="29" y="3"/>
                  </a:cubicBezTo>
                  <a:cubicBezTo>
                    <a:pt x="30" y="6"/>
                    <a:pt x="29" y="10"/>
                    <a:pt x="26" y="1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9" y="22"/>
                    <a:pt x="8" y="22"/>
                    <a:pt x="7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23A2C"/>
                </a:solidFill>
              </a:endParaRPr>
            </a:p>
          </p:txBody>
        </p:sp>
        <p:sp>
          <p:nvSpPr>
            <p:cNvPr id="17" name="Freeform 612"/>
            <p:cNvSpPr/>
            <p:nvPr/>
          </p:nvSpPr>
          <p:spPr bwMode="auto">
            <a:xfrm>
              <a:off x="3519538" y="5080102"/>
              <a:ext cx="54182" cy="68439"/>
            </a:xfrm>
            <a:custGeom>
              <a:gdLst>
                <a:gd fmla="*/ 7 w 24" name="T0"/>
                <a:gd fmla="*/ 30 h 30" name="T1"/>
                <a:gd fmla="*/ 4 w 24" name="T2"/>
                <a:gd fmla="*/ 29 h 30" name="T3"/>
                <a:gd fmla="*/ 2 w 24" name="T4"/>
                <a:gd fmla="*/ 21 h 30" name="T5"/>
                <a:gd fmla="*/ 12 w 24" name="T6"/>
                <a:gd fmla="*/ 4 h 30" name="T7"/>
                <a:gd fmla="*/ 20 w 24" name="T8"/>
                <a:gd fmla="*/ 2 h 30" name="T9"/>
                <a:gd fmla="*/ 22 w 24" name="T10"/>
                <a:gd fmla="*/ 10 h 30" name="T11"/>
                <a:gd fmla="*/ 13 w 24" name="T12"/>
                <a:gd fmla="*/ 27 h 30" name="T13"/>
                <a:gd fmla="*/ 7 w 24" name="T14"/>
                <a:gd fmla="*/ 30 h 3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0" w="24">
                  <a:moveTo>
                    <a:pt x="7" y="30"/>
                  </a:moveTo>
                  <a:cubicBezTo>
                    <a:pt x="6" y="30"/>
                    <a:pt x="5" y="30"/>
                    <a:pt x="4" y="29"/>
                  </a:cubicBezTo>
                  <a:cubicBezTo>
                    <a:pt x="1" y="27"/>
                    <a:pt x="0" y="24"/>
                    <a:pt x="2" y="21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1"/>
                    <a:pt x="17" y="0"/>
                    <a:pt x="20" y="2"/>
                  </a:cubicBezTo>
                  <a:cubicBezTo>
                    <a:pt x="23" y="3"/>
                    <a:pt x="24" y="7"/>
                    <a:pt x="22" y="10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1" y="29"/>
                    <a:pt x="9" y="30"/>
                    <a:pt x="7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23A2C"/>
                </a:solidFill>
              </a:endParaRPr>
            </a:p>
          </p:txBody>
        </p:sp>
        <p:sp>
          <p:nvSpPr>
            <p:cNvPr id="18" name="Freeform 613"/>
            <p:cNvSpPr>
              <a:spLocks noEditPoints="1"/>
            </p:cNvSpPr>
            <p:nvPr/>
          </p:nvSpPr>
          <p:spPr bwMode="auto">
            <a:xfrm>
              <a:off x="3308516" y="5162799"/>
              <a:ext cx="259501" cy="313681"/>
            </a:xfrm>
            <a:custGeom>
              <a:gdLst>
                <a:gd fmla="*/ 56 w 113" name="T0"/>
                <a:gd fmla="*/ 0 h 137" name="T1"/>
                <a:gd fmla="*/ 0 w 113" name="T2"/>
                <a:gd fmla="*/ 62 h 137" name="T3"/>
                <a:gd fmla="*/ 26 w 113" name="T4"/>
                <a:gd fmla="*/ 137 h 137" name="T5"/>
                <a:gd fmla="*/ 60 w 113" name="T6"/>
                <a:gd fmla="*/ 137 h 137" name="T7"/>
                <a:gd fmla="*/ 90 w 113" name="T8"/>
                <a:gd fmla="*/ 112 h 137" name="T9"/>
                <a:gd fmla="*/ 113 w 113" name="T10"/>
                <a:gd fmla="*/ 57 h 137" name="T11"/>
                <a:gd fmla="*/ 50 w 113" name="T12"/>
                <a:gd fmla="*/ 100 h 137" name="T13"/>
                <a:gd fmla="*/ 38 w 113" name="T14"/>
                <a:gd fmla="*/ 77 h 137" name="T15"/>
                <a:gd fmla="*/ 45 w 113" name="T16"/>
                <a:gd fmla="*/ 74 h 137" name="T17"/>
                <a:gd fmla="*/ 61 w 113" name="T18"/>
                <a:gd fmla="*/ 73 h 137" name="T19"/>
                <a:gd fmla="*/ 68 w 113" name="T20"/>
                <a:gd fmla="*/ 78 h 137" name="T21"/>
                <a:gd fmla="*/ 71 w 113" name="T22"/>
                <a:gd fmla="*/ 78 h 137" name="T23"/>
                <a:gd fmla="*/ 60 w 113" name="T24"/>
                <a:gd fmla="*/ 100 h 137" name="T25"/>
                <a:gd fmla="*/ 50 w 113" name="T26"/>
                <a:gd fmla="*/ 127 h 137" name="T27"/>
                <a:gd fmla="*/ 47 w 113" name="T28"/>
                <a:gd fmla="*/ 61 h 137" name="T29"/>
                <a:gd fmla="*/ 48 w 113" name="T30"/>
                <a:gd fmla="*/ 63 h 137" name="T31"/>
                <a:gd fmla="*/ 46 w 113" name="T32"/>
                <a:gd fmla="*/ 61 h 137" name="T33"/>
                <a:gd fmla="*/ 63 w 113" name="T34"/>
                <a:gd fmla="*/ 59 h 137" name="T35"/>
                <a:gd fmla="*/ 64 w 113" name="T36"/>
                <a:gd fmla="*/ 59 h 137" name="T37"/>
                <a:gd fmla="*/ 62 w 113" name="T38"/>
                <a:gd fmla="*/ 60 h 137" name="T39"/>
                <a:gd fmla="*/ 102 w 113" name="T40"/>
                <a:gd fmla="*/ 65 h 137" name="T41"/>
                <a:gd fmla="*/ 82 w 113" name="T42"/>
                <a:gd fmla="*/ 106 h 137" name="T43"/>
                <a:gd fmla="*/ 66 w 113" name="T44"/>
                <a:gd fmla="*/ 127 h 137" name="T45"/>
                <a:gd fmla="*/ 79 w 113" name="T46"/>
                <a:gd fmla="*/ 76 h 137" name="T47"/>
                <a:gd fmla="*/ 73 w 113" name="T48"/>
                <a:gd fmla="*/ 73 h 137" name="T49"/>
                <a:gd fmla="*/ 65 w 113" name="T50"/>
                <a:gd fmla="*/ 73 h 137" name="T51"/>
                <a:gd fmla="*/ 64 w 113" name="T52"/>
                <a:gd fmla="*/ 71 h 137" name="T53"/>
                <a:gd fmla="*/ 63 w 113" name="T54"/>
                <a:gd fmla="*/ 56 h 137" name="T55"/>
                <a:gd fmla="*/ 60 w 113" name="T56"/>
                <a:gd fmla="*/ 70 h 137" name="T57"/>
                <a:gd fmla="*/ 48 w 113" name="T58"/>
                <a:gd fmla="*/ 71 h 137" name="T59"/>
                <a:gd fmla="*/ 48 w 113" name="T60"/>
                <a:gd fmla="*/ 58 h 137" name="T61"/>
                <a:gd fmla="*/ 43 w 113" name="T62"/>
                <a:gd fmla="*/ 69 h 137" name="T63"/>
                <a:gd fmla="*/ 39 w 113" name="T64"/>
                <a:gd fmla="*/ 73 h 137" name="T65"/>
                <a:gd fmla="*/ 36 w 113" name="T66"/>
                <a:gd fmla="*/ 73 h 137" name="T67"/>
                <a:gd fmla="*/ 32 w 113" name="T68"/>
                <a:gd fmla="*/ 71 h 137" name="T69"/>
                <a:gd fmla="*/ 31 w 113" name="T70"/>
                <a:gd fmla="*/ 71 h 137" name="T71"/>
                <a:gd fmla="*/ 31 w 113" name="T72"/>
                <a:gd fmla="*/ 72 h 137" name="T73"/>
                <a:gd fmla="*/ 43 w 113" name="T74"/>
                <a:gd fmla="*/ 101 h 137" name="T75"/>
                <a:gd fmla="*/ 36 w 113" name="T76"/>
                <a:gd fmla="*/ 127 h 137" name="T77"/>
                <a:gd fmla="*/ 10 w 113" name="T78"/>
                <a:gd fmla="*/ 66 h 137" name="T79"/>
                <a:gd fmla="*/ 10 w 113" name="T80"/>
                <a:gd fmla="*/ 59 h 137" name="T81"/>
                <a:gd fmla="*/ 56 w 113" name="T82"/>
                <a:gd fmla="*/ 10 h 137" name="T83"/>
                <a:gd fmla="*/ 103 w 113" name="T84"/>
                <a:gd fmla="*/ 59 h 137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137" w="113">
                  <a:moveTo>
                    <a:pt x="113" y="57"/>
                  </a:moveTo>
                  <a:cubicBezTo>
                    <a:pt x="113" y="25"/>
                    <a:pt x="87" y="0"/>
                    <a:pt x="56" y="0"/>
                  </a:cubicBezTo>
                  <a:cubicBezTo>
                    <a:pt x="25" y="0"/>
                    <a:pt x="0" y="25"/>
                    <a:pt x="0" y="57"/>
                  </a:cubicBezTo>
                  <a:cubicBezTo>
                    <a:pt x="0" y="58"/>
                    <a:pt x="0" y="60"/>
                    <a:pt x="0" y="62"/>
                  </a:cubicBezTo>
                  <a:cubicBezTo>
                    <a:pt x="0" y="63"/>
                    <a:pt x="1" y="85"/>
                    <a:pt x="22" y="112"/>
                  </a:cubicBezTo>
                  <a:cubicBezTo>
                    <a:pt x="28" y="120"/>
                    <a:pt x="26" y="137"/>
                    <a:pt x="26" y="137"/>
                  </a:cubicBezTo>
                  <a:cubicBezTo>
                    <a:pt x="35" y="137"/>
                    <a:pt x="43" y="137"/>
                    <a:pt x="52" y="137"/>
                  </a:cubicBezTo>
                  <a:cubicBezTo>
                    <a:pt x="55" y="137"/>
                    <a:pt x="57" y="137"/>
                    <a:pt x="60" y="137"/>
                  </a:cubicBezTo>
                  <a:cubicBezTo>
                    <a:pt x="69" y="137"/>
                    <a:pt x="78" y="137"/>
                    <a:pt x="86" y="137"/>
                  </a:cubicBezTo>
                  <a:cubicBezTo>
                    <a:pt x="86" y="137"/>
                    <a:pt x="84" y="120"/>
                    <a:pt x="90" y="112"/>
                  </a:cubicBezTo>
                  <a:cubicBezTo>
                    <a:pt x="111" y="85"/>
                    <a:pt x="113" y="63"/>
                    <a:pt x="112" y="62"/>
                  </a:cubicBezTo>
                  <a:cubicBezTo>
                    <a:pt x="112" y="60"/>
                    <a:pt x="113" y="58"/>
                    <a:pt x="113" y="57"/>
                  </a:cubicBezTo>
                  <a:close/>
                  <a:moveTo>
                    <a:pt x="50" y="127"/>
                  </a:moveTo>
                  <a:cubicBezTo>
                    <a:pt x="50" y="100"/>
                    <a:pt x="50" y="100"/>
                    <a:pt x="50" y="100"/>
                  </a:cubicBezTo>
                  <a:cubicBezTo>
                    <a:pt x="50" y="100"/>
                    <a:pt x="49" y="99"/>
                    <a:pt x="49" y="99"/>
                  </a:cubicBezTo>
                  <a:cubicBezTo>
                    <a:pt x="38" y="77"/>
                    <a:pt x="38" y="77"/>
                    <a:pt x="38" y="77"/>
                  </a:cubicBezTo>
                  <a:cubicBezTo>
                    <a:pt x="39" y="77"/>
                    <a:pt x="40" y="77"/>
                    <a:pt x="40" y="77"/>
                  </a:cubicBezTo>
                  <a:cubicBezTo>
                    <a:pt x="42" y="76"/>
                    <a:pt x="44" y="75"/>
                    <a:pt x="45" y="74"/>
                  </a:cubicBezTo>
                  <a:cubicBezTo>
                    <a:pt x="47" y="76"/>
                    <a:pt x="49" y="77"/>
                    <a:pt x="52" y="77"/>
                  </a:cubicBezTo>
                  <a:cubicBezTo>
                    <a:pt x="55" y="78"/>
                    <a:pt x="58" y="77"/>
                    <a:pt x="61" y="73"/>
                  </a:cubicBezTo>
                  <a:cubicBezTo>
                    <a:pt x="61" y="74"/>
                    <a:pt x="62" y="74"/>
                    <a:pt x="62" y="75"/>
                  </a:cubicBezTo>
                  <a:cubicBezTo>
                    <a:pt x="64" y="77"/>
                    <a:pt x="66" y="78"/>
                    <a:pt x="68" y="78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78"/>
                    <a:pt x="70" y="78"/>
                    <a:pt x="71" y="78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100"/>
                    <a:pt x="60" y="100"/>
                  </a:cubicBezTo>
                  <a:cubicBezTo>
                    <a:pt x="60" y="127"/>
                    <a:pt x="60" y="127"/>
                    <a:pt x="60" y="127"/>
                  </a:cubicBezTo>
                  <a:lnTo>
                    <a:pt x="50" y="127"/>
                  </a:lnTo>
                  <a:close/>
                  <a:moveTo>
                    <a:pt x="46" y="61"/>
                  </a:moveTo>
                  <a:cubicBezTo>
                    <a:pt x="46" y="61"/>
                    <a:pt x="46" y="61"/>
                    <a:pt x="47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1"/>
                    <a:pt x="48" y="62"/>
                    <a:pt x="48" y="63"/>
                  </a:cubicBezTo>
                  <a:cubicBezTo>
                    <a:pt x="48" y="64"/>
                    <a:pt x="47" y="66"/>
                    <a:pt x="46" y="68"/>
                  </a:cubicBezTo>
                  <a:cubicBezTo>
                    <a:pt x="45" y="64"/>
                    <a:pt x="45" y="62"/>
                    <a:pt x="46" y="61"/>
                  </a:cubicBezTo>
                  <a:close/>
                  <a:moveTo>
                    <a:pt x="62" y="60"/>
                  </a:moveTo>
                  <a:cubicBezTo>
                    <a:pt x="63" y="59"/>
                    <a:pt x="63" y="59"/>
                    <a:pt x="63" y="59"/>
                  </a:cubicBezTo>
                  <a:cubicBezTo>
                    <a:pt x="63" y="59"/>
                    <a:pt x="63" y="59"/>
                    <a:pt x="63" y="59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64" y="60"/>
                    <a:pt x="64" y="63"/>
                    <a:pt x="62" y="66"/>
                  </a:cubicBezTo>
                  <a:cubicBezTo>
                    <a:pt x="62" y="64"/>
                    <a:pt x="62" y="61"/>
                    <a:pt x="62" y="60"/>
                  </a:cubicBezTo>
                  <a:close/>
                  <a:moveTo>
                    <a:pt x="103" y="59"/>
                  </a:moveTo>
                  <a:cubicBezTo>
                    <a:pt x="102" y="65"/>
                    <a:pt x="102" y="65"/>
                    <a:pt x="102" y="65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1" y="72"/>
                    <a:pt x="97" y="87"/>
                    <a:pt x="82" y="106"/>
                  </a:cubicBezTo>
                  <a:cubicBezTo>
                    <a:pt x="78" y="112"/>
                    <a:pt x="76" y="120"/>
                    <a:pt x="76" y="127"/>
                  </a:cubicBezTo>
                  <a:cubicBezTo>
                    <a:pt x="66" y="127"/>
                    <a:pt x="66" y="127"/>
                    <a:pt x="66" y="127"/>
                  </a:cubicBezTo>
                  <a:cubicBezTo>
                    <a:pt x="66" y="101"/>
                    <a:pt x="66" y="101"/>
                    <a:pt x="66" y="101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80" y="74"/>
                    <a:pt x="79" y="72"/>
                    <a:pt x="78" y="71"/>
                  </a:cubicBezTo>
                  <a:cubicBezTo>
                    <a:pt x="76" y="71"/>
                    <a:pt x="74" y="71"/>
                    <a:pt x="73" y="73"/>
                  </a:cubicBezTo>
                  <a:cubicBezTo>
                    <a:pt x="72" y="73"/>
                    <a:pt x="70" y="74"/>
                    <a:pt x="68" y="75"/>
                  </a:cubicBezTo>
                  <a:cubicBezTo>
                    <a:pt x="67" y="75"/>
                    <a:pt x="65" y="74"/>
                    <a:pt x="65" y="73"/>
                  </a:cubicBezTo>
                  <a:cubicBezTo>
                    <a:pt x="64" y="72"/>
                    <a:pt x="64" y="71"/>
                    <a:pt x="64" y="71"/>
                  </a:cubicBezTo>
                  <a:cubicBezTo>
                    <a:pt x="64" y="71"/>
                    <a:pt x="64" y="71"/>
                    <a:pt x="64" y="71"/>
                  </a:cubicBezTo>
                  <a:cubicBezTo>
                    <a:pt x="66" y="67"/>
                    <a:pt x="69" y="61"/>
                    <a:pt x="67" y="58"/>
                  </a:cubicBezTo>
                  <a:cubicBezTo>
                    <a:pt x="66" y="56"/>
                    <a:pt x="65" y="56"/>
                    <a:pt x="63" y="56"/>
                  </a:cubicBezTo>
                  <a:cubicBezTo>
                    <a:pt x="61" y="56"/>
                    <a:pt x="60" y="57"/>
                    <a:pt x="59" y="59"/>
                  </a:cubicBezTo>
                  <a:cubicBezTo>
                    <a:pt x="58" y="61"/>
                    <a:pt x="58" y="66"/>
                    <a:pt x="60" y="70"/>
                  </a:cubicBezTo>
                  <a:cubicBezTo>
                    <a:pt x="57" y="72"/>
                    <a:pt x="55" y="74"/>
                    <a:pt x="52" y="74"/>
                  </a:cubicBezTo>
                  <a:cubicBezTo>
                    <a:pt x="51" y="74"/>
                    <a:pt x="49" y="73"/>
                    <a:pt x="48" y="71"/>
                  </a:cubicBezTo>
                  <a:cubicBezTo>
                    <a:pt x="50" y="68"/>
                    <a:pt x="52" y="65"/>
                    <a:pt x="52" y="62"/>
                  </a:cubicBezTo>
                  <a:cubicBezTo>
                    <a:pt x="52" y="60"/>
                    <a:pt x="50" y="58"/>
                    <a:pt x="48" y="58"/>
                  </a:cubicBezTo>
                  <a:cubicBezTo>
                    <a:pt x="46" y="57"/>
                    <a:pt x="45" y="57"/>
                    <a:pt x="44" y="59"/>
                  </a:cubicBezTo>
                  <a:cubicBezTo>
                    <a:pt x="41" y="61"/>
                    <a:pt x="42" y="65"/>
                    <a:pt x="43" y="69"/>
                  </a:cubicBezTo>
                  <a:cubicBezTo>
                    <a:pt x="43" y="70"/>
                    <a:pt x="43" y="70"/>
                    <a:pt x="44" y="71"/>
                  </a:cubicBezTo>
                  <a:cubicBezTo>
                    <a:pt x="42" y="72"/>
                    <a:pt x="41" y="73"/>
                    <a:pt x="39" y="73"/>
                  </a:cubicBezTo>
                  <a:cubicBezTo>
                    <a:pt x="38" y="74"/>
                    <a:pt x="37" y="74"/>
                    <a:pt x="37" y="74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5" y="71"/>
                    <a:pt x="34" y="71"/>
                    <a:pt x="32" y="71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71"/>
                    <a:pt x="31" y="71"/>
                    <a:pt x="31" y="71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1" y="71"/>
                    <a:pt x="31" y="72"/>
                    <a:pt x="31" y="72"/>
                  </a:cubicBezTo>
                  <a:cubicBezTo>
                    <a:pt x="30" y="73"/>
                    <a:pt x="29" y="74"/>
                    <a:pt x="30" y="76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43" y="127"/>
                    <a:pt x="43" y="127"/>
                    <a:pt x="43" y="127"/>
                  </a:cubicBezTo>
                  <a:cubicBezTo>
                    <a:pt x="36" y="127"/>
                    <a:pt x="36" y="127"/>
                    <a:pt x="36" y="127"/>
                  </a:cubicBezTo>
                  <a:cubicBezTo>
                    <a:pt x="36" y="120"/>
                    <a:pt x="34" y="112"/>
                    <a:pt x="30" y="106"/>
                  </a:cubicBezTo>
                  <a:cubicBezTo>
                    <a:pt x="15" y="87"/>
                    <a:pt x="11" y="72"/>
                    <a:pt x="10" y="66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9" y="58"/>
                    <a:pt x="9" y="57"/>
                    <a:pt x="9" y="57"/>
                  </a:cubicBezTo>
                  <a:cubicBezTo>
                    <a:pt x="9" y="31"/>
                    <a:pt x="30" y="10"/>
                    <a:pt x="56" y="10"/>
                  </a:cubicBezTo>
                  <a:cubicBezTo>
                    <a:pt x="82" y="10"/>
                    <a:pt x="103" y="31"/>
                    <a:pt x="103" y="57"/>
                  </a:cubicBezTo>
                  <a:cubicBezTo>
                    <a:pt x="103" y="57"/>
                    <a:pt x="103" y="58"/>
                    <a:pt x="103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23A2C"/>
                </a:solidFill>
              </a:endParaRPr>
            </a:p>
          </p:txBody>
        </p:sp>
        <p:sp>
          <p:nvSpPr>
            <p:cNvPr id="19" name="Freeform 614"/>
            <p:cNvSpPr/>
            <p:nvPr/>
          </p:nvSpPr>
          <p:spPr bwMode="auto">
            <a:xfrm>
              <a:off x="3368402" y="5487887"/>
              <a:ext cx="136879" cy="76995"/>
            </a:xfrm>
            <a:custGeom>
              <a:gdLst>
                <a:gd fmla="*/ 0 w 60" name="T0"/>
                <a:gd fmla="*/ 4 h 33" name="T1"/>
                <a:gd fmla="*/ 3 w 60" name="T2"/>
                <a:gd fmla="*/ 4 h 33" name="T3"/>
                <a:gd fmla="*/ 3 w 60" name="T4"/>
                <a:gd fmla="*/ 9 h 33" name="T5"/>
                <a:gd fmla="*/ 0 w 60" name="T6"/>
                <a:gd fmla="*/ 9 h 33" name="T7"/>
                <a:gd fmla="*/ 0 w 60" name="T8"/>
                <a:gd fmla="*/ 13 h 33" name="T9"/>
                <a:gd fmla="*/ 3 w 60" name="T10"/>
                <a:gd fmla="*/ 13 h 33" name="T11"/>
                <a:gd fmla="*/ 3 w 60" name="T12"/>
                <a:gd fmla="*/ 18 h 33" name="T13"/>
                <a:gd fmla="*/ 0 w 60" name="T14"/>
                <a:gd fmla="*/ 18 h 33" name="T15"/>
                <a:gd fmla="*/ 13 w 60" name="T16"/>
                <a:gd fmla="*/ 28 h 33" name="T17"/>
                <a:gd fmla="*/ 21 w 60" name="T18"/>
                <a:gd fmla="*/ 33 h 33" name="T19"/>
                <a:gd fmla="*/ 39 w 60" name="T20"/>
                <a:gd fmla="*/ 33 h 33" name="T21"/>
                <a:gd fmla="*/ 47 w 60" name="T22"/>
                <a:gd fmla="*/ 28 h 33" name="T23"/>
                <a:gd fmla="*/ 60 w 60" name="T24"/>
                <a:gd fmla="*/ 18 h 33" name="T25"/>
                <a:gd fmla="*/ 58 w 60" name="T26"/>
                <a:gd fmla="*/ 18 h 33" name="T27"/>
                <a:gd fmla="*/ 58 w 60" name="T28"/>
                <a:gd fmla="*/ 13 h 33" name="T29"/>
                <a:gd fmla="*/ 60 w 60" name="T30"/>
                <a:gd fmla="*/ 13 h 33" name="T31"/>
                <a:gd fmla="*/ 60 w 60" name="T32"/>
                <a:gd fmla="*/ 9 h 33" name="T33"/>
                <a:gd fmla="*/ 58 w 60" name="T34"/>
                <a:gd fmla="*/ 9 h 33" name="T35"/>
                <a:gd fmla="*/ 58 w 60" name="T36"/>
                <a:gd fmla="*/ 4 h 33" name="T37"/>
                <a:gd fmla="*/ 60 w 60" name="T38"/>
                <a:gd fmla="*/ 4 h 33" name="T39"/>
                <a:gd fmla="*/ 60 w 60" name="T40"/>
                <a:gd fmla="*/ 0 h 33" name="T41"/>
                <a:gd fmla="*/ 0 w 60" name="T42"/>
                <a:gd fmla="*/ 0 h 33" name="T43"/>
                <a:gd fmla="*/ 0 w 60" name="T44"/>
                <a:gd fmla="*/ 4 h 33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33" w="60">
                  <a:moveTo>
                    <a:pt x="0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23"/>
                    <a:pt x="6" y="28"/>
                    <a:pt x="13" y="28"/>
                  </a:cubicBezTo>
                  <a:cubicBezTo>
                    <a:pt x="14" y="31"/>
                    <a:pt x="17" y="33"/>
                    <a:pt x="21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3" y="33"/>
                    <a:pt x="46" y="31"/>
                    <a:pt x="47" y="28"/>
                  </a:cubicBezTo>
                  <a:cubicBezTo>
                    <a:pt x="54" y="28"/>
                    <a:pt x="59" y="23"/>
                    <a:pt x="60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23A2C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937734" y="1963423"/>
            <a:ext cx="333375" cy="277813"/>
            <a:chOff x="3248024" y="5140991"/>
            <a:chExt cx="333375" cy="277813"/>
          </a:xfrm>
          <a:solidFill>
            <a:schemeClr val="bg1"/>
          </a:solidFill>
        </p:grpSpPr>
        <p:sp>
          <p:nvSpPr>
            <p:cNvPr id="21" name="Freeform 285"/>
            <p:cNvSpPr/>
            <p:nvPr/>
          </p:nvSpPr>
          <p:spPr bwMode="auto">
            <a:xfrm>
              <a:off x="3325812" y="5179091"/>
              <a:ext cx="15875" cy="236538"/>
            </a:xfrm>
            <a:custGeom>
              <a:gdLst>
                <a:gd fmla="*/ 2 w 4" name="T0"/>
                <a:gd fmla="*/ 63 h 63" name="T1"/>
                <a:gd fmla="*/ 0 w 4" name="T2"/>
                <a:gd fmla="*/ 61 h 63" name="T3"/>
                <a:gd fmla="*/ 0 w 4" name="T4"/>
                <a:gd fmla="*/ 2 h 63" name="T5"/>
                <a:gd fmla="*/ 2 w 4" name="T6"/>
                <a:gd fmla="*/ 0 h 63" name="T7"/>
                <a:gd fmla="*/ 4 w 4" name="T8"/>
                <a:gd fmla="*/ 2 h 63" name="T9"/>
                <a:gd fmla="*/ 4 w 4" name="T10"/>
                <a:gd fmla="*/ 61 h 63" name="T11"/>
                <a:gd fmla="*/ 2 w 4" name="T12"/>
                <a:gd fmla="*/ 63 h 6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2" w="4">
                  <a:moveTo>
                    <a:pt x="2" y="63"/>
                  </a:moveTo>
                  <a:cubicBezTo>
                    <a:pt x="1" y="63"/>
                    <a:pt x="0" y="62"/>
                    <a:pt x="0" y="6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4" y="1"/>
                    <a:pt x="4" y="2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62"/>
                    <a:pt x="4" y="63"/>
                    <a:pt x="2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23A2C"/>
                </a:solidFill>
              </a:endParaRPr>
            </a:p>
          </p:txBody>
        </p:sp>
        <p:sp>
          <p:nvSpPr>
            <p:cNvPr id="22" name="Freeform 286"/>
            <p:cNvSpPr>
              <a:spLocks noEditPoints="1"/>
            </p:cNvSpPr>
            <p:nvPr/>
          </p:nvSpPr>
          <p:spPr bwMode="auto">
            <a:xfrm>
              <a:off x="3367087" y="5215603"/>
              <a:ext cx="165100" cy="165100"/>
            </a:xfrm>
            <a:custGeom>
              <a:gdLst>
                <a:gd fmla="*/ 22 w 44" name="T0"/>
                <a:gd fmla="*/ 44 h 44" name="T1"/>
                <a:gd fmla="*/ 0 w 44" name="T2"/>
                <a:gd fmla="*/ 22 h 44" name="T3"/>
                <a:gd fmla="*/ 22 w 44" name="T4"/>
                <a:gd fmla="*/ 0 h 44" name="T5"/>
                <a:gd fmla="*/ 44 w 44" name="T6"/>
                <a:gd fmla="*/ 22 h 44" name="T7"/>
                <a:gd fmla="*/ 22 w 44" name="T8"/>
                <a:gd fmla="*/ 44 h 44" name="T9"/>
                <a:gd fmla="*/ 22 w 44" name="T10"/>
                <a:gd fmla="*/ 4 h 44" name="T11"/>
                <a:gd fmla="*/ 4 w 44" name="T12"/>
                <a:gd fmla="*/ 22 h 44" name="T13"/>
                <a:gd fmla="*/ 22 w 44" name="T14"/>
                <a:gd fmla="*/ 40 h 44" name="T15"/>
                <a:gd fmla="*/ 40 w 44" name="T16"/>
                <a:gd fmla="*/ 22 h 44" name="T17"/>
                <a:gd fmla="*/ 22 w 44" name="T18"/>
                <a:gd fmla="*/ 4 h 4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4" w="44">
                  <a:moveTo>
                    <a:pt x="22" y="44"/>
                  </a:moveTo>
                  <a:cubicBezTo>
                    <a:pt x="10" y="44"/>
                    <a:pt x="0" y="34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cubicBezTo>
                    <a:pt x="44" y="34"/>
                    <a:pt x="34" y="44"/>
                    <a:pt x="22" y="44"/>
                  </a:cubicBezTo>
                  <a:close/>
                  <a:moveTo>
                    <a:pt x="22" y="4"/>
                  </a:moveTo>
                  <a:cubicBezTo>
                    <a:pt x="12" y="4"/>
                    <a:pt x="4" y="12"/>
                    <a:pt x="4" y="22"/>
                  </a:cubicBezTo>
                  <a:cubicBezTo>
                    <a:pt x="4" y="32"/>
                    <a:pt x="12" y="40"/>
                    <a:pt x="22" y="40"/>
                  </a:cubicBezTo>
                  <a:cubicBezTo>
                    <a:pt x="32" y="40"/>
                    <a:pt x="40" y="32"/>
                    <a:pt x="40" y="22"/>
                  </a:cubicBezTo>
                  <a:cubicBezTo>
                    <a:pt x="40" y="12"/>
                    <a:pt x="32" y="4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23A2C"/>
                </a:solidFill>
              </a:endParaRPr>
            </a:p>
          </p:txBody>
        </p:sp>
        <p:sp>
          <p:nvSpPr>
            <p:cNvPr id="23" name="Freeform 287"/>
            <p:cNvSpPr>
              <a:spLocks noEditPoints="1"/>
            </p:cNvSpPr>
            <p:nvPr/>
          </p:nvSpPr>
          <p:spPr bwMode="auto">
            <a:xfrm>
              <a:off x="3248024" y="5140991"/>
              <a:ext cx="333375" cy="277813"/>
            </a:xfrm>
            <a:custGeom>
              <a:gdLst>
                <a:gd fmla="*/ 82 w 89" name="T0"/>
                <a:gd fmla="*/ 74 h 74" name="T1"/>
                <a:gd fmla="*/ 7 w 89" name="T2"/>
                <a:gd fmla="*/ 74 h 74" name="T3"/>
                <a:gd fmla="*/ 0 w 89" name="T4"/>
                <a:gd fmla="*/ 66 h 74" name="T5"/>
                <a:gd fmla="*/ 0 w 89" name="T6"/>
                <a:gd fmla="*/ 18 h 74" name="T7"/>
                <a:gd fmla="*/ 7 w 89" name="T8"/>
                <a:gd fmla="*/ 10 h 74" name="T9"/>
                <a:gd fmla="*/ 32 w 89" name="T10"/>
                <a:gd fmla="*/ 10 h 74" name="T11"/>
                <a:gd fmla="*/ 40 w 89" name="T12"/>
                <a:gd fmla="*/ 1 h 74" name="T13"/>
                <a:gd fmla="*/ 41 w 89" name="T14"/>
                <a:gd fmla="*/ 0 h 74" name="T15"/>
                <a:gd fmla="*/ 66 w 89" name="T16"/>
                <a:gd fmla="*/ 0 h 74" name="T17"/>
                <a:gd fmla="*/ 68 w 89" name="T18"/>
                <a:gd fmla="*/ 1 h 74" name="T19"/>
                <a:gd fmla="*/ 75 w 89" name="T20"/>
                <a:gd fmla="*/ 10 h 74" name="T21"/>
                <a:gd fmla="*/ 82 w 89" name="T22"/>
                <a:gd fmla="*/ 10 h 74" name="T23"/>
                <a:gd fmla="*/ 89 w 89" name="T24"/>
                <a:gd fmla="*/ 18 h 74" name="T25"/>
                <a:gd fmla="*/ 89 w 89" name="T26"/>
                <a:gd fmla="*/ 66 h 74" name="T27"/>
                <a:gd fmla="*/ 82 w 89" name="T28"/>
                <a:gd fmla="*/ 74 h 74" name="T29"/>
                <a:gd fmla="*/ 7 w 89" name="T30"/>
                <a:gd fmla="*/ 14 h 74" name="T31"/>
                <a:gd fmla="*/ 4 w 89" name="T32"/>
                <a:gd fmla="*/ 18 h 74" name="T33"/>
                <a:gd fmla="*/ 4 w 89" name="T34"/>
                <a:gd fmla="*/ 66 h 74" name="T35"/>
                <a:gd fmla="*/ 7 w 89" name="T36"/>
                <a:gd fmla="*/ 70 h 74" name="T37"/>
                <a:gd fmla="*/ 82 w 89" name="T38"/>
                <a:gd fmla="*/ 70 h 74" name="T39"/>
                <a:gd fmla="*/ 85 w 89" name="T40"/>
                <a:gd fmla="*/ 66 h 74" name="T41"/>
                <a:gd fmla="*/ 85 w 89" name="T42"/>
                <a:gd fmla="*/ 18 h 74" name="T43"/>
                <a:gd fmla="*/ 82 w 89" name="T44"/>
                <a:gd fmla="*/ 14 h 74" name="T45"/>
                <a:gd fmla="*/ 74 w 89" name="T46"/>
                <a:gd fmla="*/ 14 h 74" name="T47"/>
                <a:gd fmla="*/ 73 w 89" name="T48"/>
                <a:gd fmla="*/ 13 h 74" name="T49"/>
                <a:gd fmla="*/ 65 w 89" name="T50"/>
                <a:gd fmla="*/ 4 h 74" name="T51"/>
                <a:gd fmla="*/ 42 w 89" name="T52"/>
                <a:gd fmla="*/ 4 h 74" name="T53"/>
                <a:gd fmla="*/ 35 w 89" name="T54"/>
                <a:gd fmla="*/ 13 h 74" name="T55"/>
                <a:gd fmla="*/ 33 w 89" name="T56"/>
                <a:gd fmla="*/ 14 h 74" name="T57"/>
                <a:gd fmla="*/ 7 w 89" name="T58"/>
                <a:gd fmla="*/ 14 h 74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74" w="89">
                  <a:moveTo>
                    <a:pt x="82" y="74"/>
                  </a:moveTo>
                  <a:cubicBezTo>
                    <a:pt x="7" y="74"/>
                    <a:pt x="7" y="74"/>
                    <a:pt x="7" y="74"/>
                  </a:cubicBezTo>
                  <a:cubicBezTo>
                    <a:pt x="3" y="74"/>
                    <a:pt x="0" y="70"/>
                    <a:pt x="0" y="6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3"/>
                    <a:pt x="3" y="10"/>
                    <a:pt x="7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0"/>
                    <a:pt x="41" y="0"/>
                    <a:pt x="41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7" y="0"/>
                    <a:pt x="68" y="0"/>
                    <a:pt x="68" y="1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82" y="10"/>
                    <a:pt x="82" y="10"/>
                    <a:pt x="82" y="10"/>
                  </a:cubicBezTo>
                  <a:cubicBezTo>
                    <a:pt x="86" y="10"/>
                    <a:pt x="89" y="13"/>
                    <a:pt x="89" y="18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70"/>
                    <a:pt x="86" y="74"/>
                    <a:pt x="82" y="74"/>
                  </a:cubicBezTo>
                  <a:close/>
                  <a:moveTo>
                    <a:pt x="7" y="14"/>
                  </a:moveTo>
                  <a:cubicBezTo>
                    <a:pt x="5" y="14"/>
                    <a:pt x="4" y="16"/>
                    <a:pt x="4" y="18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68"/>
                    <a:pt x="5" y="70"/>
                    <a:pt x="7" y="70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3" y="70"/>
                    <a:pt x="85" y="68"/>
                    <a:pt x="85" y="66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5" y="16"/>
                    <a:pt x="83" y="14"/>
                    <a:pt x="82" y="14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4" y="14"/>
                    <a:pt x="73" y="14"/>
                    <a:pt x="73" y="13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4"/>
                    <a:pt x="34" y="14"/>
                    <a:pt x="33" y="14"/>
                  </a:cubicBezTo>
                  <a:cubicBezTo>
                    <a:pt x="7" y="14"/>
                    <a:pt x="7" y="14"/>
                    <a:pt x="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23A2C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208863" y="3637480"/>
            <a:ext cx="333375" cy="327025"/>
            <a:chOff x="8809037" y="4174203"/>
            <a:chExt cx="333375" cy="327025"/>
          </a:xfrm>
          <a:solidFill>
            <a:schemeClr val="bg1"/>
          </a:solidFill>
        </p:grpSpPr>
        <p:sp>
          <p:nvSpPr>
            <p:cNvPr id="25" name="Freeform 368"/>
            <p:cNvSpPr>
              <a:spLocks noEditPoints="1"/>
            </p:cNvSpPr>
            <p:nvPr/>
          </p:nvSpPr>
          <p:spPr bwMode="auto">
            <a:xfrm>
              <a:off x="8809037" y="4174203"/>
              <a:ext cx="333375" cy="327025"/>
            </a:xfrm>
            <a:custGeom>
              <a:gdLst>
                <a:gd fmla="*/ 38 w 89" name="T0"/>
                <a:gd fmla="*/ 87 h 87" name="T1"/>
                <a:gd fmla="*/ 37 w 89" name="T2"/>
                <a:gd fmla="*/ 87 h 87" name="T3"/>
                <a:gd fmla="*/ 36 w 89" name="T4"/>
                <a:gd fmla="*/ 85 h 87" name="T5"/>
                <a:gd fmla="*/ 33 w 89" name="T6"/>
                <a:gd fmla="*/ 60 h 87" name="T7"/>
                <a:gd fmla="*/ 29 w 89" name="T8"/>
                <a:gd fmla="*/ 60 h 87" name="T9"/>
                <a:gd fmla="*/ 28 w 89" name="T10"/>
                <a:gd fmla="*/ 58 h 87" name="T11"/>
                <a:gd fmla="*/ 27 w 89" name="T12"/>
                <a:gd fmla="*/ 54 h 87" name="T13"/>
                <a:gd fmla="*/ 3 w 89" name="T14"/>
                <a:gd fmla="*/ 51 h 87" name="T15"/>
                <a:gd fmla="*/ 1 w 89" name="T16"/>
                <a:gd fmla="*/ 51 h 87" name="T17"/>
                <a:gd fmla="*/ 0 w 89" name="T18"/>
                <a:gd fmla="*/ 49 h 87" name="T19"/>
                <a:gd fmla="*/ 6 w 89" name="T20"/>
                <a:gd fmla="*/ 40 h 87" name="T21"/>
                <a:gd fmla="*/ 31 w 89" name="T22"/>
                <a:gd fmla="*/ 32 h 87" name="T23"/>
                <a:gd fmla="*/ 42 w 89" name="T24"/>
                <a:gd fmla="*/ 15 h 87" name="T25"/>
                <a:gd fmla="*/ 76 w 89" name="T26"/>
                <a:gd fmla="*/ 0 h 87" name="T27"/>
                <a:gd fmla="*/ 85 w 89" name="T28"/>
                <a:gd fmla="*/ 1 h 87" name="T29"/>
                <a:gd fmla="*/ 86 w 89" name="T30"/>
                <a:gd fmla="*/ 3 h 87" name="T31"/>
                <a:gd fmla="*/ 72 w 89" name="T32"/>
                <a:gd fmla="*/ 46 h 87" name="T33"/>
                <a:gd fmla="*/ 56 w 89" name="T34"/>
                <a:gd fmla="*/ 56 h 87" name="T35"/>
                <a:gd fmla="*/ 48 w 89" name="T36"/>
                <a:gd fmla="*/ 81 h 87" name="T37"/>
                <a:gd fmla="*/ 39 w 89" name="T38"/>
                <a:gd fmla="*/ 87 h 87" name="T39"/>
                <a:gd fmla="*/ 38 w 89" name="T40"/>
                <a:gd fmla="*/ 87 h 87" name="T41"/>
                <a:gd fmla="*/ 31 w 89" name="T42"/>
                <a:gd fmla="*/ 56 h 87" name="T43"/>
                <a:gd fmla="*/ 35 w 89" name="T44"/>
                <a:gd fmla="*/ 56 h 87" name="T45"/>
                <a:gd fmla="*/ 36 w 89" name="T46"/>
                <a:gd fmla="*/ 57 h 87" name="T47"/>
                <a:gd fmla="*/ 41 w 89" name="T48"/>
                <a:gd fmla="*/ 81 h 87" name="T49"/>
                <a:gd fmla="*/ 45 w 89" name="T50"/>
                <a:gd fmla="*/ 78 h 87" name="T51"/>
                <a:gd fmla="*/ 52 w 89" name="T52"/>
                <a:gd fmla="*/ 56 h 87" name="T53"/>
                <a:gd fmla="*/ 53 w 89" name="T54"/>
                <a:gd fmla="*/ 53 h 87" name="T55"/>
                <a:gd fmla="*/ 69 w 89" name="T56"/>
                <a:gd fmla="*/ 43 h 87" name="T57"/>
                <a:gd fmla="*/ 82 w 89" name="T58"/>
                <a:gd fmla="*/ 5 h 87" name="T59"/>
                <a:gd fmla="*/ 45 w 89" name="T60"/>
                <a:gd fmla="*/ 18 h 87" name="T61"/>
                <a:gd fmla="*/ 34 w 89" name="T62"/>
                <a:gd fmla="*/ 34 h 87" name="T63"/>
                <a:gd fmla="*/ 32 w 89" name="T64"/>
                <a:gd fmla="*/ 36 h 87" name="T65"/>
                <a:gd fmla="*/ 9 w 89" name="T66"/>
                <a:gd fmla="*/ 42 h 87" name="T67"/>
                <a:gd fmla="*/ 6 w 89" name="T68"/>
                <a:gd fmla="*/ 46 h 87" name="T69"/>
                <a:gd fmla="*/ 30 w 89" name="T70"/>
                <a:gd fmla="*/ 51 h 87" name="T71"/>
                <a:gd fmla="*/ 31 w 89" name="T72"/>
                <a:gd fmla="*/ 53 h 87" name="T73"/>
                <a:gd fmla="*/ 31 w 89" name="T74"/>
                <a:gd fmla="*/ 56 h 87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87" w="89">
                  <a:moveTo>
                    <a:pt x="38" y="87"/>
                  </a:moveTo>
                  <a:cubicBezTo>
                    <a:pt x="37" y="87"/>
                    <a:pt x="37" y="87"/>
                    <a:pt x="37" y="87"/>
                  </a:cubicBezTo>
                  <a:cubicBezTo>
                    <a:pt x="36" y="86"/>
                    <a:pt x="36" y="85"/>
                    <a:pt x="36" y="85"/>
                  </a:cubicBezTo>
                  <a:cubicBezTo>
                    <a:pt x="40" y="77"/>
                    <a:pt x="38" y="67"/>
                    <a:pt x="33" y="60"/>
                  </a:cubicBezTo>
                  <a:cubicBezTo>
                    <a:pt x="32" y="60"/>
                    <a:pt x="31" y="60"/>
                    <a:pt x="29" y="60"/>
                  </a:cubicBezTo>
                  <a:cubicBezTo>
                    <a:pt x="29" y="59"/>
                    <a:pt x="28" y="59"/>
                    <a:pt x="28" y="58"/>
                  </a:cubicBezTo>
                  <a:cubicBezTo>
                    <a:pt x="28" y="57"/>
                    <a:pt x="27" y="55"/>
                    <a:pt x="27" y="54"/>
                  </a:cubicBezTo>
                  <a:cubicBezTo>
                    <a:pt x="20" y="49"/>
                    <a:pt x="11" y="48"/>
                    <a:pt x="3" y="51"/>
                  </a:cubicBezTo>
                  <a:cubicBezTo>
                    <a:pt x="2" y="52"/>
                    <a:pt x="1" y="51"/>
                    <a:pt x="1" y="51"/>
                  </a:cubicBezTo>
                  <a:cubicBezTo>
                    <a:pt x="0" y="50"/>
                    <a:pt x="0" y="49"/>
                    <a:pt x="0" y="49"/>
                  </a:cubicBezTo>
                  <a:cubicBezTo>
                    <a:pt x="2" y="45"/>
                    <a:pt x="4" y="42"/>
                    <a:pt x="6" y="40"/>
                  </a:cubicBezTo>
                  <a:cubicBezTo>
                    <a:pt x="13" y="33"/>
                    <a:pt x="22" y="30"/>
                    <a:pt x="31" y="32"/>
                  </a:cubicBezTo>
                  <a:cubicBezTo>
                    <a:pt x="34" y="25"/>
                    <a:pt x="37" y="20"/>
                    <a:pt x="42" y="15"/>
                  </a:cubicBezTo>
                  <a:cubicBezTo>
                    <a:pt x="51" y="6"/>
                    <a:pt x="64" y="0"/>
                    <a:pt x="76" y="0"/>
                  </a:cubicBezTo>
                  <a:cubicBezTo>
                    <a:pt x="79" y="0"/>
                    <a:pt x="82" y="1"/>
                    <a:pt x="85" y="1"/>
                  </a:cubicBezTo>
                  <a:cubicBezTo>
                    <a:pt x="85" y="1"/>
                    <a:pt x="86" y="2"/>
                    <a:pt x="86" y="3"/>
                  </a:cubicBezTo>
                  <a:cubicBezTo>
                    <a:pt x="89" y="18"/>
                    <a:pt x="84" y="34"/>
                    <a:pt x="72" y="46"/>
                  </a:cubicBezTo>
                  <a:cubicBezTo>
                    <a:pt x="67" y="50"/>
                    <a:pt x="62" y="54"/>
                    <a:pt x="56" y="56"/>
                  </a:cubicBezTo>
                  <a:cubicBezTo>
                    <a:pt x="57" y="66"/>
                    <a:pt x="54" y="75"/>
                    <a:pt x="48" y="81"/>
                  </a:cubicBezTo>
                  <a:cubicBezTo>
                    <a:pt x="45" y="84"/>
                    <a:pt x="42" y="86"/>
                    <a:pt x="39" y="87"/>
                  </a:cubicBezTo>
                  <a:cubicBezTo>
                    <a:pt x="39" y="87"/>
                    <a:pt x="38" y="87"/>
                    <a:pt x="38" y="87"/>
                  </a:cubicBezTo>
                  <a:close/>
                  <a:moveTo>
                    <a:pt x="31" y="56"/>
                  </a:moveTo>
                  <a:cubicBezTo>
                    <a:pt x="32" y="56"/>
                    <a:pt x="34" y="56"/>
                    <a:pt x="35" y="56"/>
                  </a:cubicBezTo>
                  <a:cubicBezTo>
                    <a:pt x="35" y="56"/>
                    <a:pt x="36" y="57"/>
                    <a:pt x="36" y="57"/>
                  </a:cubicBezTo>
                  <a:cubicBezTo>
                    <a:pt x="41" y="64"/>
                    <a:pt x="43" y="73"/>
                    <a:pt x="41" y="81"/>
                  </a:cubicBezTo>
                  <a:cubicBezTo>
                    <a:pt x="43" y="80"/>
                    <a:pt x="44" y="79"/>
                    <a:pt x="45" y="78"/>
                  </a:cubicBezTo>
                  <a:cubicBezTo>
                    <a:pt x="51" y="72"/>
                    <a:pt x="53" y="64"/>
                    <a:pt x="52" y="56"/>
                  </a:cubicBezTo>
                  <a:cubicBezTo>
                    <a:pt x="51" y="55"/>
                    <a:pt x="52" y="54"/>
                    <a:pt x="53" y="53"/>
                  </a:cubicBezTo>
                  <a:cubicBezTo>
                    <a:pt x="59" y="51"/>
                    <a:pt x="65" y="47"/>
                    <a:pt x="69" y="43"/>
                  </a:cubicBezTo>
                  <a:cubicBezTo>
                    <a:pt x="80" y="32"/>
                    <a:pt x="85" y="18"/>
                    <a:pt x="82" y="5"/>
                  </a:cubicBezTo>
                  <a:cubicBezTo>
                    <a:pt x="69" y="3"/>
                    <a:pt x="55" y="8"/>
                    <a:pt x="45" y="18"/>
                  </a:cubicBezTo>
                  <a:cubicBezTo>
                    <a:pt x="40" y="23"/>
                    <a:pt x="36" y="28"/>
                    <a:pt x="34" y="34"/>
                  </a:cubicBezTo>
                  <a:cubicBezTo>
                    <a:pt x="34" y="35"/>
                    <a:pt x="33" y="36"/>
                    <a:pt x="32" y="36"/>
                  </a:cubicBezTo>
                  <a:cubicBezTo>
                    <a:pt x="24" y="34"/>
                    <a:pt x="15" y="37"/>
                    <a:pt x="9" y="42"/>
                  </a:cubicBezTo>
                  <a:cubicBezTo>
                    <a:pt x="8" y="43"/>
                    <a:pt x="7" y="45"/>
                    <a:pt x="6" y="46"/>
                  </a:cubicBezTo>
                  <a:cubicBezTo>
                    <a:pt x="14" y="44"/>
                    <a:pt x="24" y="46"/>
                    <a:pt x="30" y="51"/>
                  </a:cubicBezTo>
                  <a:cubicBezTo>
                    <a:pt x="31" y="52"/>
                    <a:pt x="31" y="52"/>
                    <a:pt x="31" y="53"/>
                  </a:cubicBezTo>
                  <a:cubicBezTo>
                    <a:pt x="31" y="54"/>
                    <a:pt x="31" y="55"/>
                    <a:pt x="31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23A2C"/>
                </a:solidFill>
              </a:endParaRPr>
            </a:p>
          </p:txBody>
        </p:sp>
        <p:sp>
          <p:nvSpPr>
            <p:cNvPr id="26" name="Freeform 369"/>
            <p:cNvSpPr>
              <a:spLocks noEditPoints="1"/>
            </p:cNvSpPr>
            <p:nvPr/>
          </p:nvSpPr>
          <p:spPr bwMode="auto">
            <a:xfrm>
              <a:off x="9004300" y="4223416"/>
              <a:ext cx="77788" cy="79375"/>
            </a:xfrm>
            <a:custGeom>
              <a:gdLst>
                <a:gd fmla="*/ 11 w 21" name="T0"/>
                <a:gd fmla="*/ 21 h 21" name="T1"/>
                <a:gd fmla="*/ 4 w 21" name="T2"/>
                <a:gd fmla="*/ 18 h 21" name="T3"/>
                <a:gd fmla="*/ 4 w 21" name="T4"/>
                <a:gd fmla="*/ 4 h 21" name="T5"/>
                <a:gd fmla="*/ 18 w 21" name="T6"/>
                <a:gd fmla="*/ 4 h 21" name="T7"/>
                <a:gd fmla="*/ 21 w 21" name="T8"/>
                <a:gd fmla="*/ 11 h 21" name="T9"/>
                <a:gd fmla="*/ 18 w 21" name="T10"/>
                <a:gd fmla="*/ 18 h 21" name="T11"/>
                <a:gd fmla="*/ 11 w 21" name="T12"/>
                <a:gd fmla="*/ 21 h 21" name="T13"/>
                <a:gd fmla="*/ 11 w 21" name="T14"/>
                <a:gd fmla="*/ 5 h 21" name="T15"/>
                <a:gd fmla="*/ 7 w 21" name="T16"/>
                <a:gd fmla="*/ 7 h 21" name="T17"/>
                <a:gd fmla="*/ 7 w 21" name="T18"/>
                <a:gd fmla="*/ 15 h 21" name="T19"/>
                <a:gd fmla="*/ 16 w 21" name="T20"/>
                <a:gd fmla="*/ 15 h 21" name="T21"/>
                <a:gd fmla="*/ 17 w 21" name="T22"/>
                <a:gd fmla="*/ 11 h 21" name="T23"/>
                <a:gd fmla="*/ 16 w 21" name="T24"/>
                <a:gd fmla="*/ 7 h 21" name="T25"/>
                <a:gd fmla="*/ 11 w 21" name="T26"/>
                <a:gd fmla="*/ 5 h 2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1" w="21">
                  <a:moveTo>
                    <a:pt x="11" y="21"/>
                  </a:moveTo>
                  <a:cubicBezTo>
                    <a:pt x="9" y="21"/>
                    <a:pt x="6" y="20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5" y="0"/>
                    <a:pt x="18" y="4"/>
                  </a:cubicBezTo>
                  <a:cubicBezTo>
                    <a:pt x="20" y="6"/>
                    <a:pt x="21" y="8"/>
                    <a:pt x="21" y="11"/>
                  </a:cubicBezTo>
                  <a:cubicBezTo>
                    <a:pt x="21" y="14"/>
                    <a:pt x="20" y="16"/>
                    <a:pt x="18" y="18"/>
                  </a:cubicBezTo>
                  <a:cubicBezTo>
                    <a:pt x="16" y="20"/>
                    <a:pt x="14" y="21"/>
                    <a:pt x="11" y="21"/>
                  </a:cubicBezTo>
                  <a:close/>
                  <a:moveTo>
                    <a:pt x="11" y="5"/>
                  </a:moveTo>
                  <a:cubicBezTo>
                    <a:pt x="10" y="5"/>
                    <a:pt x="8" y="6"/>
                    <a:pt x="7" y="7"/>
                  </a:cubicBezTo>
                  <a:cubicBezTo>
                    <a:pt x="5" y="9"/>
                    <a:pt x="5" y="13"/>
                    <a:pt x="7" y="15"/>
                  </a:cubicBezTo>
                  <a:cubicBezTo>
                    <a:pt x="9" y="18"/>
                    <a:pt x="13" y="18"/>
                    <a:pt x="16" y="15"/>
                  </a:cubicBezTo>
                  <a:cubicBezTo>
                    <a:pt x="17" y="14"/>
                    <a:pt x="17" y="13"/>
                    <a:pt x="17" y="11"/>
                  </a:cubicBezTo>
                  <a:cubicBezTo>
                    <a:pt x="17" y="10"/>
                    <a:pt x="17" y="8"/>
                    <a:pt x="16" y="7"/>
                  </a:cubicBezTo>
                  <a:cubicBezTo>
                    <a:pt x="14" y="6"/>
                    <a:pt x="13" y="5"/>
                    <a:pt x="1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23A2C"/>
                </a:solidFill>
              </a:endParaRPr>
            </a:p>
          </p:txBody>
        </p:sp>
        <p:sp>
          <p:nvSpPr>
            <p:cNvPr id="27" name="Freeform 370"/>
            <p:cNvSpPr/>
            <p:nvPr/>
          </p:nvSpPr>
          <p:spPr bwMode="auto">
            <a:xfrm>
              <a:off x="8850312" y="4358353"/>
              <a:ext cx="101600" cy="101600"/>
            </a:xfrm>
            <a:custGeom>
              <a:gdLst>
                <a:gd fmla="*/ 7 w 27" name="T0"/>
                <a:gd fmla="*/ 27 h 27" name="T1"/>
                <a:gd fmla="*/ 3 w 27" name="T2"/>
                <a:gd fmla="*/ 26 h 27" name="T3"/>
                <a:gd fmla="*/ 1 w 27" name="T4"/>
                <a:gd fmla="*/ 25 h 27" name="T5"/>
                <a:gd fmla="*/ 9 w 27" name="T6"/>
                <a:gd fmla="*/ 1 h 27" name="T7"/>
                <a:gd fmla="*/ 12 w 27" name="T8"/>
                <a:gd fmla="*/ 1 h 27" name="T9"/>
                <a:gd fmla="*/ 12 w 27" name="T10"/>
                <a:gd fmla="*/ 4 h 27" name="T11"/>
                <a:gd fmla="*/ 5 w 27" name="T12"/>
                <a:gd fmla="*/ 22 h 27" name="T13"/>
                <a:gd fmla="*/ 23 w 27" name="T14"/>
                <a:gd fmla="*/ 15 h 27" name="T15"/>
                <a:gd fmla="*/ 26 w 27" name="T16"/>
                <a:gd fmla="*/ 15 h 27" name="T17"/>
                <a:gd fmla="*/ 26 w 27" name="T18"/>
                <a:gd fmla="*/ 18 h 27" name="T19"/>
                <a:gd fmla="*/ 7 w 27" name="T20"/>
                <a:gd fmla="*/ 27 h 27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7" w="27">
                  <a:moveTo>
                    <a:pt x="7" y="27"/>
                  </a:moveTo>
                  <a:cubicBezTo>
                    <a:pt x="5" y="27"/>
                    <a:pt x="4" y="26"/>
                    <a:pt x="3" y="26"/>
                  </a:cubicBezTo>
                  <a:cubicBezTo>
                    <a:pt x="2" y="26"/>
                    <a:pt x="1" y="25"/>
                    <a:pt x="1" y="25"/>
                  </a:cubicBezTo>
                  <a:cubicBezTo>
                    <a:pt x="0" y="16"/>
                    <a:pt x="3" y="8"/>
                    <a:pt x="9" y="1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3" y="2"/>
                    <a:pt x="13" y="3"/>
                    <a:pt x="12" y="4"/>
                  </a:cubicBezTo>
                  <a:cubicBezTo>
                    <a:pt x="7" y="9"/>
                    <a:pt x="4" y="16"/>
                    <a:pt x="5" y="22"/>
                  </a:cubicBezTo>
                  <a:cubicBezTo>
                    <a:pt x="11" y="23"/>
                    <a:pt x="18" y="20"/>
                    <a:pt x="23" y="15"/>
                  </a:cubicBezTo>
                  <a:cubicBezTo>
                    <a:pt x="24" y="15"/>
                    <a:pt x="25" y="15"/>
                    <a:pt x="26" y="15"/>
                  </a:cubicBezTo>
                  <a:cubicBezTo>
                    <a:pt x="27" y="16"/>
                    <a:pt x="27" y="17"/>
                    <a:pt x="26" y="18"/>
                  </a:cubicBezTo>
                  <a:cubicBezTo>
                    <a:pt x="21" y="24"/>
                    <a:pt x="14" y="27"/>
                    <a:pt x="7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23A2C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626232" y="3681373"/>
            <a:ext cx="317500" cy="269875"/>
            <a:chOff x="6981825" y="3264566"/>
            <a:chExt cx="317500" cy="269875"/>
          </a:xfrm>
          <a:solidFill>
            <a:schemeClr val="bg1"/>
          </a:solidFill>
        </p:grpSpPr>
        <p:sp>
          <p:nvSpPr>
            <p:cNvPr id="29" name="Freeform 64"/>
            <p:cNvSpPr>
              <a:spLocks noEditPoints="1"/>
            </p:cNvSpPr>
            <p:nvPr/>
          </p:nvSpPr>
          <p:spPr bwMode="auto">
            <a:xfrm>
              <a:off x="6981825" y="3264566"/>
              <a:ext cx="317500" cy="269875"/>
            </a:xfrm>
            <a:custGeom>
              <a:gdLst>
                <a:gd fmla="*/ 19 w 85" name="T0"/>
                <a:gd fmla="*/ 72 h 72" name="T1"/>
                <a:gd fmla="*/ 18 w 85" name="T2"/>
                <a:gd fmla="*/ 72 h 72" name="T3"/>
                <a:gd fmla="*/ 17 w 85" name="T4"/>
                <a:gd fmla="*/ 70 h 72" name="T5"/>
                <a:gd fmla="*/ 17 w 85" name="T6"/>
                <a:gd fmla="*/ 57 h 72" name="T7"/>
                <a:gd fmla="*/ 6 w 85" name="T8"/>
                <a:gd fmla="*/ 57 h 72" name="T9"/>
                <a:gd fmla="*/ 0 w 85" name="T10"/>
                <a:gd fmla="*/ 51 h 72" name="T11"/>
                <a:gd fmla="*/ 0 w 85" name="T12"/>
                <a:gd fmla="*/ 6 h 72" name="T13"/>
                <a:gd fmla="*/ 6 w 85" name="T14"/>
                <a:gd fmla="*/ 0 h 72" name="T15"/>
                <a:gd fmla="*/ 79 w 85" name="T16"/>
                <a:gd fmla="*/ 0 h 72" name="T17"/>
                <a:gd fmla="*/ 85 w 85" name="T18"/>
                <a:gd fmla="*/ 6 h 72" name="T19"/>
                <a:gd fmla="*/ 85 w 85" name="T20"/>
                <a:gd fmla="*/ 51 h 72" name="T21"/>
                <a:gd fmla="*/ 79 w 85" name="T22"/>
                <a:gd fmla="*/ 57 h 72" name="T23"/>
                <a:gd fmla="*/ 39 w 85" name="T24"/>
                <a:gd fmla="*/ 57 h 72" name="T25"/>
                <a:gd fmla="*/ 20 w 85" name="T26"/>
                <a:gd fmla="*/ 72 h 72" name="T27"/>
                <a:gd fmla="*/ 19 w 85" name="T28"/>
                <a:gd fmla="*/ 72 h 72" name="T29"/>
                <a:gd fmla="*/ 6 w 85" name="T30"/>
                <a:gd fmla="*/ 4 h 72" name="T31"/>
                <a:gd fmla="*/ 4 w 85" name="T32"/>
                <a:gd fmla="*/ 6 h 72" name="T33"/>
                <a:gd fmla="*/ 4 w 85" name="T34"/>
                <a:gd fmla="*/ 51 h 72" name="T35"/>
                <a:gd fmla="*/ 6 w 85" name="T36"/>
                <a:gd fmla="*/ 53 h 72" name="T37"/>
                <a:gd fmla="*/ 19 w 85" name="T38"/>
                <a:gd fmla="*/ 53 h 72" name="T39"/>
                <a:gd fmla="*/ 21 w 85" name="T40"/>
                <a:gd fmla="*/ 55 h 72" name="T41"/>
                <a:gd fmla="*/ 21 w 85" name="T42"/>
                <a:gd fmla="*/ 66 h 72" name="T43"/>
                <a:gd fmla="*/ 37 w 85" name="T44"/>
                <a:gd fmla="*/ 53 h 72" name="T45"/>
                <a:gd fmla="*/ 38 w 85" name="T46"/>
                <a:gd fmla="*/ 53 h 72" name="T47"/>
                <a:gd fmla="*/ 79 w 85" name="T48"/>
                <a:gd fmla="*/ 53 h 72" name="T49"/>
                <a:gd fmla="*/ 81 w 85" name="T50"/>
                <a:gd fmla="*/ 51 h 72" name="T51"/>
                <a:gd fmla="*/ 81 w 85" name="T52"/>
                <a:gd fmla="*/ 6 h 72" name="T53"/>
                <a:gd fmla="*/ 79 w 85" name="T54"/>
                <a:gd fmla="*/ 4 h 72" name="T55"/>
                <a:gd fmla="*/ 6 w 85" name="T56"/>
                <a:gd fmla="*/ 4 h 72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72" w="85">
                  <a:moveTo>
                    <a:pt x="19" y="72"/>
                  </a:moveTo>
                  <a:cubicBezTo>
                    <a:pt x="19" y="72"/>
                    <a:pt x="18" y="72"/>
                    <a:pt x="18" y="72"/>
                  </a:cubicBezTo>
                  <a:cubicBezTo>
                    <a:pt x="17" y="71"/>
                    <a:pt x="17" y="71"/>
                    <a:pt x="17" y="70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3" y="57"/>
                    <a:pt x="0" y="54"/>
                    <a:pt x="0" y="5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2" y="0"/>
                    <a:pt x="85" y="3"/>
                    <a:pt x="85" y="6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5" y="54"/>
                    <a:pt x="82" y="57"/>
                    <a:pt x="79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19" y="72"/>
                    <a:pt x="19" y="72"/>
                  </a:cubicBezTo>
                  <a:close/>
                  <a:moveTo>
                    <a:pt x="6" y="4"/>
                  </a:moveTo>
                  <a:cubicBezTo>
                    <a:pt x="5" y="4"/>
                    <a:pt x="4" y="5"/>
                    <a:pt x="4" y="6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52"/>
                    <a:pt x="5" y="53"/>
                    <a:pt x="6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0" y="53"/>
                    <a:pt x="21" y="54"/>
                    <a:pt x="21" y="55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7" y="53"/>
                    <a:pt x="37" y="53"/>
                    <a:pt x="38" y="53"/>
                  </a:cubicBezTo>
                  <a:cubicBezTo>
                    <a:pt x="79" y="53"/>
                    <a:pt x="79" y="53"/>
                    <a:pt x="79" y="53"/>
                  </a:cubicBezTo>
                  <a:cubicBezTo>
                    <a:pt x="80" y="53"/>
                    <a:pt x="81" y="52"/>
                    <a:pt x="81" y="51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5"/>
                    <a:pt x="80" y="4"/>
                    <a:pt x="79" y="4"/>
                  </a:cubicBezTo>
                  <a:cubicBezTo>
                    <a:pt x="6" y="4"/>
                    <a:pt x="6" y="4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23A2C"/>
                </a:solidFill>
              </a:endParaRPr>
            </a:p>
          </p:txBody>
        </p:sp>
        <p:sp>
          <p:nvSpPr>
            <p:cNvPr id="30" name="Freeform 65"/>
            <p:cNvSpPr/>
            <p:nvPr/>
          </p:nvSpPr>
          <p:spPr bwMode="auto">
            <a:xfrm>
              <a:off x="7051675" y="3339178"/>
              <a:ext cx="184150" cy="15875"/>
            </a:xfrm>
            <a:custGeom>
              <a:gdLst>
                <a:gd fmla="*/ 47 w 49" name="T0"/>
                <a:gd fmla="*/ 4 h 4" name="T1"/>
                <a:gd fmla="*/ 2 w 49" name="T2"/>
                <a:gd fmla="*/ 4 h 4" name="T3"/>
                <a:gd fmla="*/ 0 w 49" name="T4"/>
                <a:gd fmla="*/ 2 h 4" name="T5"/>
                <a:gd fmla="*/ 2 w 49" name="T6"/>
                <a:gd fmla="*/ 0 h 4" name="T7"/>
                <a:gd fmla="*/ 47 w 49" name="T8"/>
                <a:gd fmla="*/ 0 h 4" name="T9"/>
                <a:gd fmla="*/ 49 w 49" name="T10"/>
                <a:gd fmla="*/ 2 h 4" name="T11"/>
                <a:gd fmla="*/ 47 w 49" name="T12"/>
                <a:gd fmla="*/ 4 h 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" w="49">
                  <a:moveTo>
                    <a:pt x="47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9" y="1"/>
                    <a:pt x="49" y="2"/>
                  </a:cubicBezTo>
                  <a:cubicBezTo>
                    <a:pt x="49" y="3"/>
                    <a:pt x="48" y="4"/>
                    <a:pt x="4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23A2C"/>
                </a:solidFill>
              </a:endParaRPr>
            </a:p>
          </p:txBody>
        </p:sp>
        <p:sp>
          <p:nvSpPr>
            <p:cNvPr id="31" name="Freeform 66"/>
            <p:cNvSpPr/>
            <p:nvPr/>
          </p:nvSpPr>
          <p:spPr bwMode="auto">
            <a:xfrm>
              <a:off x="7051675" y="3385216"/>
              <a:ext cx="184150" cy="14288"/>
            </a:xfrm>
            <a:custGeom>
              <a:gdLst>
                <a:gd fmla="*/ 47 w 49" name="T0"/>
                <a:gd fmla="*/ 4 h 4" name="T1"/>
                <a:gd fmla="*/ 2 w 49" name="T2"/>
                <a:gd fmla="*/ 4 h 4" name="T3"/>
                <a:gd fmla="*/ 0 w 49" name="T4"/>
                <a:gd fmla="*/ 2 h 4" name="T5"/>
                <a:gd fmla="*/ 2 w 49" name="T6"/>
                <a:gd fmla="*/ 0 h 4" name="T7"/>
                <a:gd fmla="*/ 47 w 49" name="T8"/>
                <a:gd fmla="*/ 0 h 4" name="T9"/>
                <a:gd fmla="*/ 49 w 49" name="T10"/>
                <a:gd fmla="*/ 2 h 4" name="T11"/>
                <a:gd fmla="*/ 47 w 49" name="T12"/>
                <a:gd fmla="*/ 4 h 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" w="49">
                  <a:moveTo>
                    <a:pt x="47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9" y="1"/>
                    <a:pt x="49" y="2"/>
                  </a:cubicBezTo>
                  <a:cubicBezTo>
                    <a:pt x="49" y="3"/>
                    <a:pt x="48" y="4"/>
                    <a:pt x="4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23A2C"/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896248" y="5311333"/>
            <a:ext cx="404813" cy="331788"/>
            <a:chOff x="5075237" y="5114003"/>
            <a:chExt cx="404813" cy="331788"/>
          </a:xfrm>
          <a:solidFill>
            <a:schemeClr val="bg1"/>
          </a:solidFill>
        </p:grpSpPr>
        <p:sp>
          <p:nvSpPr>
            <p:cNvPr id="33" name="Freeform 345"/>
            <p:cNvSpPr>
              <a:spLocks noEditPoints="1"/>
            </p:cNvSpPr>
            <p:nvPr/>
          </p:nvSpPr>
          <p:spPr bwMode="auto">
            <a:xfrm>
              <a:off x="5075237" y="5121941"/>
              <a:ext cx="190500" cy="104775"/>
            </a:xfrm>
            <a:custGeom>
              <a:gdLst>
                <a:gd fmla="*/ 14 w 51" name="T0"/>
                <a:gd fmla="*/ 28 h 28" name="T1"/>
                <a:gd fmla="*/ 13 w 51" name="T2"/>
                <a:gd fmla="*/ 28 h 28" name="T3"/>
                <a:gd fmla="*/ 1 w 51" name="T4"/>
                <a:gd fmla="*/ 17 h 28" name="T5"/>
                <a:gd fmla="*/ 0 w 51" name="T6"/>
                <a:gd fmla="*/ 15 h 28" name="T7"/>
                <a:gd fmla="*/ 2 w 51" name="T8"/>
                <a:gd fmla="*/ 14 h 28" name="T9"/>
                <a:gd fmla="*/ 36 w 51" name="T10"/>
                <a:gd fmla="*/ 0 h 28" name="T11"/>
                <a:gd fmla="*/ 38 w 51" name="T12"/>
                <a:gd fmla="*/ 0 h 28" name="T13"/>
                <a:gd fmla="*/ 51 w 51" name="T14"/>
                <a:gd fmla="*/ 11 h 28" name="T15"/>
                <a:gd fmla="*/ 51 w 51" name="T16"/>
                <a:gd fmla="*/ 13 h 28" name="T17"/>
                <a:gd fmla="*/ 50 w 51" name="T18"/>
                <a:gd fmla="*/ 14 h 28" name="T19"/>
                <a:gd fmla="*/ 15 w 51" name="T20"/>
                <a:gd fmla="*/ 28 h 28" name="T21"/>
                <a:gd fmla="*/ 14 w 51" name="T22"/>
                <a:gd fmla="*/ 28 h 28" name="T23"/>
                <a:gd fmla="*/ 6 w 51" name="T24"/>
                <a:gd fmla="*/ 16 h 28" name="T25"/>
                <a:gd fmla="*/ 15 w 51" name="T26"/>
                <a:gd fmla="*/ 24 h 28" name="T27"/>
                <a:gd fmla="*/ 45 w 51" name="T28"/>
                <a:gd fmla="*/ 12 h 28" name="T29"/>
                <a:gd fmla="*/ 37 w 51" name="T30"/>
                <a:gd fmla="*/ 4 h 28" name="T31"/>
                <a:gd fmla="*/ 6 w 51" name="T32"/>
                <a:gd fmla="*/ 16 h 28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28" w="51">
                  <a:moveTo>
                    <a:pt x="14" y="28"/>
                  </a:moveTo>
                  <a:cubicBezTo>
                    <a:pt x="14" y="28"/>
                    <a:pt x="14" y="28"/>
                    <a:pt x="13" y="2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0" y="15"/>
                    <a:pt x="1" y="14"/>
                    <a:pt x="2" y="1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7" y="0"/>
                    <a:pt x="38" y="0"/>
                    <a:pt x="38" y="0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2"/>
                    <a:pt x="51" y="13"/>
                  </a:cubicBezTo>
                  <a:cubicBezTo>
                    <a:pt x="51" y="13"/>
                    <a:pt x="51" y="14"/>
                    <a:pt x="50" y="14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4" y="28"/>
                  </a:cubicBezTo>
                  <a:close/>
                  <a:moveTo>
                    <a:pt x="6" y="16"/>
                  </a:moveTo>
                  <a:cubicBezTo>
                    <a:pt x="15" y="24"/>
                    <a:pt x="15" y="24"/>
                    <a:pt x="15" y="24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6" y="16"/>
                    <a:pt x="6" y="16"/>
                    <a:pt x="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23A2C"/>
                </a:solidFill>
              </a:endParaRPr>
            </a:p>
          </p:txBody>
        </p:sp>
        <p:sp>
          <p:nvSpPr>
            <p:cNvPr id="34" name="Freeform 346"/>
            <p:cNvSpPr/>
            <p:nvPr/>
          </p:nvSpPr>
          <p:spPr bwMode="auto">
            <a:xfrm>
              <a:off x="5251450" y="5283866"/>
              <a:ext cx="168275" cy="161925"/>
            </a:xfrm>
            <a:custGeom>
              <a:gdLst>
                <a:gd fmla="*/ 2 w 45" name="T0"/>
                <a:gd fmla="*/ 43 h 43" name="T1"/>
                <a:gd fmla="*/ 0 w 45" name="T2"/>
                <a:gd fmla="*/ 42 h 43" name="T3"/>
                <a:gd fmla="*/ 0 w 45" name="T4"/>
                <a:gd fmla="*/ 41 h 43" name="T5"/>
                <a:gd fmla="*/ 0 w 45" name="T6"/>
                <a:gd fmla="*/ 2 h 43" name="T7"/>
                <a:gd fmla="*/ 2 w 45" name="T8"/>
                <a:gd fmla="*/ 0 h 43" name="T9"/>
                <a:gd fmla="*/ 4 w 45" name="T10"/>
                <a:gd fmla="*/ 2 h 43" name="T11"/>
                <a:gd fmla="*/ 4 w 45" name="T12"/>
                <a:gd fmla="*/ 38 h 43" name="T13"/>
                <a:gd fmla="*/ 41 w 45" name="T14"/>
                <a:gd fmla="*/ 26 h 43" name="T15"/>
                <a:gd fmla="*/ 41 w 45" name="T16"/>
                <a:gd fmla="*/ 7 h 43" name="T17"/>
                <a:gd fmla="*/ 43 w 45" name="T18"/>
                <a:gd fmla="*/ 5 h 43" name="T19"/>
                <a:gd fmla="*/ 45 w 45" name="T20"/>
                <a:gd fmla="*/ 7 h 43" name="T21"/>
                <a:gd fmla="*/ 45 w 45" name="T22"/>
                <a:gd fmla="*/ 27 h 43" name="T23"/>
                <a:gd fmla="*/ 44 w 45" name="T24"/>
                <a:gd fmla="*/ 29 h 43" name="T25"/>
                <a:gd fmla="*/ 2 w 45" name="T26"/>
                <a:gd fmla="*/ 43 h 43" name="T27"/>
                <a:gd fmla="*/ 2 w 45" name="T28"/>
                <a:gd fmla="*/ 43 h 43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43" w="45">
                  <a:moveTo>
                    <a:pt x="2" y="43"/>
                  </a:moveTo>
                  <a:cubicBezTo>
                    <a:pt x="1" y="43"/>
                    <a:pt x="1" y="43"/>
                    <a:pt x="0" y="42"/>
                  </a:cubicBezTo>
                  <a:cubicBezTo>
                    <a:pt x="0" y="42"/>
                    <a:pt x="0" y="41"/>
                    <a:pt x="0" y="4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2" y="0"/>
                  </a:cubicBezTo>
                  <a:cubicBezTo>
                    <a:pt x="3" y="0"/>
                    <a:pt x="4" y="0"/>
                    <a:pt x="4" y="2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6"/>
                    <a:pt x="42" y="5"/>
                    <a:pt x="43" y="5"/>
                  </a:cubicBezTo>
                  <a:cubicBezTo>
                    <a:pt x="44" y="5"/>
                    <a:pt x="45" y="6"/>
                    <a:pt x="45" y="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8"/>
                    <a:pt x="45" y="29"/>
                    <a:pt x="44" y="29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2" y="43"/>
                    <a:pt x="2" y="43"/>
                    <a:pt x="2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23A2C"/>
                </a:solidFill>
              </a:endParaRPr>
            </a:p>
          </p:txBody>
        </p:sp>
        <p:sp>
          <p:nvSpPr>
            <p:cNvPr id="35" name="Freeform 347"/>
            <p:cNvSpPr>
              <a:spLocks noEditPoints="1"/>
            </p:cNvSpPr>
            <p:nvPr/>
          </p:nvSpPr>
          <p:spPr bwMode="auto">
            <a:xfrm>
              <a:off x="5287962" y="5223541"/>
              <a:ext cx="192088" cy="109538"/>
            </a:xfrm>
            <a:custGeom>
              <a:gdLst>
                <a:gd fmla="*/ 14 w 51" name="T0"/>
                <a:gd fmla="*/ 29 h 29" name="T1"/>
                <a:gd fmla="*/ 13 w 51" name="T2"/>
                <a:gd fmla="*/ 28 h 29" name="T3"/>
                <a:gd fmla="*/ 1 w 51" name="T4"/>
                <a:gd fmla="*/ 18 h 29" name="T5"/>
                <a:gd fmla="*/ 0 w 51" name="T6"/>
                <a:gd fmla="*/ 16 h 29" name="T7"/>
                <a:gd fmla="*/ 1 w 51" name="T8"/>
                <a:gd fmla="*/ 14 h 29" name="T9"/>
                <a:gd fmla="*/ 36 w 51" name="T10"/>
                <a:gd fmla="*/ 1 h 29" name="T11"/>
                <a:gd fmla="*/ 38 w 51" name="T12"/>
                <a:gd fmla="*/ 1 h 29" name="T13"/>
                <a:gd fmla="*/ 50 w 51" name="T14"/>
                <a:gd fmla="*/ 11 h 29" name="T15"/>
                <a:gd fmla="*/ 51 w 51" name="T16"/>
                <a:gd fmla="*/ 13 h 29" name="T17"/>
                <a:gd fmla="*/ 50 w 51" name="T18"/>
                <a:gd fmla="*/ 15 h 29" name="T19"/>
                <a:gd fmla="*/ 15 w 51" name="T20"/>
                <a:gd fmla="*/ 29 h 29" name="T21"/>
                <a:gd fmla="*/ 14 w 51" name="T22"/>
                <a:gd fmla="*/ 29 h 29" name="T23"/>
                <a:gd fmla="*/ 6 w 51" name="T24"/>
                <a:gd fmla="*/ 17 h 29" name="T25"/>
                <a:gd fmla="*/ 15 w 51" name="T26"/>
                <a:gd fmla="*/ 25 h 29" name="T27"/>
                <a:gd fmla="*/ 45 w 51" name="T28"/>
                <a:gd fmla="*/ 12 h 29" name="T29"/>
                <a:gd fmla="*/ 36 w 51" name="T30"/>
                <a:gd fmla="*/ 5 h 29" name="T31"/>
                <a:gd fmla="*/ 6 w 51" name="T32"/>
                <a:gd fmla="*/ 17 h 29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28" w="51">
                  <a:moveTo>
                    <a:pt x="14" y="29"/>
                  </a:moveTo>
                  <a:cubicBezTo>
                    <a:pt x="14" y="29"/>
                    <a:pt x="13" y="29"/>
                    <a:pt x="13" y="2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7"/>
                    <a:pt x="0" y="16"/>
                  </a:cubicBezTo>
                  <a:cubicBezTo>
                    <a:pt x="0" y="15"/>
                    <a:pt x="1" y="15"/>
                    <a:pt x="1" y="14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7" y="0"/>
                    <a:pt x="38" y="0"/>
                    <a:pt x="38" y="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1" y="12"/>
                    <a:pt x="51" y="13"/>
                    <a:pt x="51" y="13"/>
                  </a:cubicBezTo>
                  <a:cubicBezTo>
                    <a:pt x="51" y="14"/>
                    <a:pt x="50" y="15"/>
                    <a:pt x="50" y="15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4" y="29"/>
                  </a:cubicBezTo>
                  <a:close/>
                  <a:moveTo>
                    <a:pt x="6" y="17"/>
                  </a:moveTo>
                  <a:cubicBezTo>
                    <a:pt x="15" y="25"/>
                    <a:pt x="15" y="25"/>
                    <a:pt x="15" y="25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6" y="17"/>
                    <a:pt x="6" y="17"/>
                    <a:pt x="6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23A2C"/>
                </a:solidFill>
              </a:endParaRPr>
            </a:p>
          </p:txBody>
        </p:sp>
        <p:sp>
          <p:nvSpPr>
            <p:cNvPr id="36" name="Freeform 348"/>
            <p:cNvSpPr>
              <a:spLocks noEditPoints="1"/>
            </p:cNvSpPr>
            <p:nvPr/>
          </p:nvSpPr>
          <p:spPr bwMode="auto">
            <a:xfrm>
              <a:off x="5273675" y="5114003"/>
              <a:ext cx="192088" cy="109538"/>
            </a:xfrm>
            <a:custGeom>
              <a:gdLst>
                <a:gd fmla="*/ 37 w 51" name="T0"/>
                <a:gd fmla="*/ 29 h 29" name="T1"/>
                <a:gd fmla="*/ 37 w 51" name="T2"/>
                <a:gd fmla="*/ 29 h 29" name="T3"/>
                <a:gd fmla="*/ 2 w 51" name="T4"/>
                <a:gd fmla="*/ 15 h 29" name="T5"/>
                <a:gd fmla="*/ 0 w 51" name="T6"/>
                <a:gd fmla="*/ 14 h 29" name="T7"/>
                <a:gd fmla="*/ 1 w 51" name="T8"/>
                <a:gd fmla="*/ 12 h 29" name="T9"/>
                <a:gd fmla="*/ 13 w 51" name="T10"/>
                <a:gd fmla="*/ 0 h 29" name="T11"/>
                <a:gd fmla="*/ 15 w 51" name="T12"/>
                <a:gd fmla="*/ 0 h 29" name="T13"/>
                <a:gd fmla="*/ 50 w 51" name="T14"/>
                <a:gd fmla="*/ 14 h 29" name="T15"/>
                <a:gd fmla="*/ 51 w 51" name="T16"/>
                <a:gd fmla="*/ 15 h 29" name="T17"/>
                <a:gd fmla="*/ 51 w 51" name="T18"/>
                <a:gd fmla="*/ 17 h 29" name="T19"/>
                <a:gd fmla="*/ 39 w 51" name="T20"/>
                <a:gd fmla="*/ 29 h 29" name="T21"/>
                <a:gd fmla="*/ 37 w 51" name="T22"/>
                <a:gd fmla="*/ 29 h 29" name="T23"/>
                <a:gd fmla="*/ 6 w 51" name="T24"/>
                <a:gd fmla="*/ 13 h 29" name="T25"/>
                <a:gd fmla="*/ 37 w 51" name="T26"/>
                <a:gd fmla="*/ 25 h 29" name="T27"/>
                <a:gd fmla="*/ 46 w 51" name="T28"/>
                <a:gd fmla="*/ 17 h 29" name="T29"/>
                <a:gd fmla="*/ 15 w 51" name="T30"/>
                <a:gd fmla="*/ 4 h 29" name="T31"/>
                <a:gd fmla="*/ 6 w 51" name="T32"/>
                <a:gd fmla="*/ 13 h 29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28" w="51">
                  <a:moveTo>
                    <a:pt x="37" y="29"/>
                  </a:moveTo>
                  <a:cubicBezTo>
                    <a:pt x="37" y="29"/>
                    <a:pt x="37" y="29"/>
                    <a:pt x="37" y="29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1" y="15"/>
                    <a:pt x="0" y="14"/>
                  </a:cubicBezTo>
                  <a:cubicBezTo>
                    <a:pt x="0" y="13"/>
                    <a:pt x="1" y="13"/>
                    <a:pt x="1" y="1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1" y="14"/>
                    <a:pt x="51" y="15"/>
                    <a:pt x="51" y="15"/>
                  </a:cubicBezTo>
                  <a:cubicBezTo>
                    <a:pt x="51" y="16"/>
                    <a:pt x="51" y="17"/>
                    <a:pt x="51" y="17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8" y="29"/>
                    <a:pt x="38" y="29"/>
                    <a:pt x="37" y="29"/>
                  </a:cubicBezTo>
                  <a:close/>
                  <a:moveTo>
                    <a:pt x="6" y="13"/>
                  </a:moveTo>
                  <a:cubicBezTo>
                    <a:pt x="37" y="25"/>
                    <a:pt x="37" y="25"/>
                    <a:pt x="37" y="25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6" y="13"/>
                    <a:pt x="6" y="13"/>
                    <a:pt x="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23A2C"/>
                </a:solidFill>
              </a:endParaRPr>
            </a:p>
          </p:txBody>
        </p:sp>
        <p:sp>
          <p:nvSpPr>
            <p:cNvPr id="37" name="Freeform 349"/>
            <p:cNvSpPr/>
            <p:nvPr/>
          </p:nvSpPr>
          <p:spPr bwMode="auto">
            <a:xfrm>
              <a:off x="5127625" y="5306091"/>
              <a:ext cx="134938" cy="139700"/>
            </a:xfrm>
            <a:custGeom>
              <a:gdLst>
                <a:gd fmla="*/ 34 w 36" name="T0"/>
                <a:gd fmla="*/ 37 h 37" name="T1"/>
                <a:gd fmla="*/ 33 w 36" name="T2"/>
                <a:gd fmla="*/ 37 h 37" name="T3"/>
                <a:gd fmla="*/ 1 w 36" name="T4"/>
                <a:gd fmla="*/ 23 h 37" name="T5"/>
                <a:gd fmla="*/ 0 w 36" name="T6"/>
                <a:gd fmla="*/ 21 h 37" name="T7"/>
                <a:gd fmla="*/ 0 w 36" name="T8"/>
                <a:gd fmla="*/ 2 h 37" name="T9"/>
                <a:gd fmla="*/ 2 w 36" name="T10"/>
                <a:gd fmla="*/ 0 h 37" name="T11"/>
                <a:gd fmla="*/ 4 w 36" name="T12"/>
                <a:gd fmla="*/ 2 h 37" name="T13"/>
                <a:gd fmla="*/ 4 w 36" name="T14"/>
                <a:gd fmla="*/ 20 h 37" name="T15"/>
                <a:gd fmla="*/ 35 w 36" name="T16"/>
                <a:gd fmla="*/ 33 h 37" name="T17"/>
                <a:gd fmla="*/ 36 w 36" name="T18"/>
                <a:gd fmla="*/ 35 h 37" name="T19"/>
                <a:gd fmla="*/ 34 w 36" name="T20"/>
                <a:gd fmla="*/ 37 h 37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7" w="36">
                  <a:moveTo>
                    <a:pt x="34" y="37"/>
                  </a:moveTo>
                  <a:cubicBezTo>
                    <a:pt x="34" y="37"/>
                    <a:pt x="33" y="37"/>
                    <a:pt x="33" y="37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3"/>
                    <a:pt x="0" y="22"/>
                    <a:pt x="0" y="2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6" y="33"/>
                    <a:pt x="36" y="34"/>
                    <a:pt x="36" y="35"/>
                  </a:cubicBezTo>
                  <a:cubicBezTo>
                    <a:pt x="35" y="36"/>
                    <a:pt x="35" y="37"/>
                    <a:pt x="34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23A2C"/>
                </a:solidFill>
              </a:endParaRPr>
            </a:p>
          </p:txBody>
        </p:sp>
        <p:sp>
          <p:nvSpPr>
            <p:cNvPr id="38" name="Freeform 350"/>
            <p:cNvSpPr>
              <a:spLocks noEditPoints="1"/>
            </p:cNvSpPr>
            <p:nvPr/>
          </p:nvSpPr>
          <p:spPr bwMode="auto">
            <a:xfrm>
              <a:off x="5075237" y="5226716"/>
              <a:ext cx="190500" cy="112713"/>
            </a:xfrm>
            <a:custGeom>
              <a:gdLst>
                <a:gd fmla="*/ 37 w 51" name="T0"/>
                <a:gd fmla="*/ 30 h 30" name="T1"/>
                <a:gd fmla="*/ 36 w 51" name="T2"/>
                <a:gd fmla="*/ 30 h 30" name="T3"/>
                <a:gd fmla="*/ 1 w 51" name="T4"/>
                <a:gd fmla="*/ 16 h 30" name="T5"/>
                <a:gd fmla="*/ 0 w 51" name="T6"/>
                <a:gd fmla="*/ 15 h 30" name="T7"/>
                <a:gd fmla="*/ 0 w 51" name="T8"/>
                <a:gd fmla="*/ 13 h 30" name="T9"/>
                <a:gd fmla="*/ 12 w 51" name="T10"/>
                <a:gd fmla="*/ 1 h 30" name="T11"/>
                <a:gd fmla="*/ 14 w 51" name="T12"/>
                <a:gd fmla="*/ 1 h 30" name="T13"/>
                <a:gd fmla="*/ 49 w 51" name="T14"/>
                <a:gd fmla="*/ 15 h 30" name="T15"/>
                <a:gd fmla="*/ 51 w 51" name="T16"/>
                <a:gd fmla="*/ 16 h 30" name="T17"/>
                <a:gd fmla="*/ 50 w 51" name="T18"/>
                <a:gd fmla="*/ 18 h 30" name="T19"/>
                <a:gd fmla="*/ 38 w 51" name="T20"/>
                <a:gd fmla="*/ 30 h 30" name="T21"/>
                <a:gd fmla="*/ 37 w 51" name="T22"/>
                <a:gd fmla="*/ 30 h 30" name="T23"/>
                <a:gd fmla="*/ 5 w 51" name="T24"/>
                <a:gd fmla="*/ 13 h 30" name="T25"/>
                <a:gd fmla="*/ 36 w 51" name="T26"/>
                <a:gd fmla="*/ 26 h 30" name="T27"/>
                <a:gd fmla="*/ 45 w 51" name="T28"/>
                <a:gd fmla="*/ 17 h 30" name="T29"/>
                <a:gd fmla="*/ 14 w 51" name="T30"/>
                <a:gd fmla="*/ 5 h 30" name="T31"/>
                <a:gd fmla="*/ 5 w 51" name="T32"/>
                <a:gd fmla="*/ 13 h 30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30" w="51">
                  <a:moveTo>
                    <a:pt x="37" y="30"/>
                  </a:moveTo>
                  <a:cubicBezTo>
                    <a:pt x="36" y="30"/>
                    <a:pt x="36" y="30"/>
                    <a:pt x="36" y="3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6"/>
                    <a:pt x="0" y="15"/>
                    <a:pt x="0" y="15"/>
                  </a:cubicBezTo>
                  <a:cubicBezTo>
                    <a:pt x="0" y="14"/>
                    <a:pt x="0" y="13"/>
                    <a:pt x="0" y="13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1"/>
                    <a:pt x="14" y="0"/>
                    <a:pt x="14" y="1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50" y="15"/>
                    <a:pt x="50" y="15"/>
                    <a:pt x="51" y="16"/>
                  </a:cubicBezTo>
                  <a:cubicBezTo>
                    <a:pt x="51" y="17"/>
                    <a:pt x="50" y="17"/>
                    <a:pt x="50" y="18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0"/>
                    <a:pt x="37" y="30"/>
                    <a:pt x="37" y="30"/>
                  </a:cubicBezTo>
                  <a:close/>
                  <a:moveTo>
                    <a:pt x="5" y="13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5" y="13"/>
                    <a:pt x="5" y="13"/>
                    <a:pt x="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23A2C"/>
                </a:solidFill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531067" y="1415905"/>
            <a:ext cx="4622666" cy="837385"/>
            <a:chOff x="6876583" y="1387676"/>
            <a:chExt cx="4622666" cy="837385"/>
          </a:xfrm>
        </p:grpSpPr>
        <p:sp>
          <p:nvSpPr>
            <p:cNvPr id="40" name="矩形 39"/>
            <p:cNvSpPr/>
            <p:nvPr/>
          </p:nvSpPr>
          <p:spPr>
            <a:xfrm>
              <a:off x="8168474" y="1394064"/>
              <a:ext cx="3330774" cy="8229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mtClean="0" sz="1200">
                  <a:solidFill>
                    <a:srgbClr val="523A2C"/>
                  </a:solidFill>
                </a:rPr>
                <a:t>To fully realize the potential of a cloud-based architecture for applications and network functions. A cloud-based architecture for applications and network functions. 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6876583" y="1387676"/>
              <a:ext cx="1277759" cy="335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z="1600">
                  <a:solidFill>
                    <a:srgbClr val="523A2C"/>
                  </a:solidFill>
                </a:rPr>
                <a:t>CONSULTING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2200293" y="5887707"/>
            <a:ext cx="4345411" cy="837385"/>
            <a:chOff x="3545809" y="1387676"/>
            <a:chExt cx="4345411" cy="837385"/>
          </a:xfrm>
        </p:grpSpPr>
        <p:sp>
          <p:nvSpPr>
            <p:cNvPr id="43" name="矩形 42"/>
            <p:cNvSpPr/>
            <p:nvPr/>
          </p:nvSpPr>
          <p:spPr>
            <a:xfrm>
              <a:off x="3545809" y="1394064"/>
              <a:ext cx="3330774" cy="8229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altLang="zh-CN" lang="en-US" smtClean="0" sz="1200">
                  <a:solidFill>
                    <a:srgbClr val="523A2C"/>
                  </a:solidFill>
                </a:rPr>
                <a:t>To fully realize the potential of a cloud-based architecture for applications and network functions. A cloud-based architecture for applications and network functions. 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6876583" y="1387677"/>
              <a:ext cx="1000046" cy="335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1600">
                  <a:solidFill>
                    <a:srgbClr val="523A2C"/>
                  </a:solidFill>
                </a:rPr>
                <a:t>BUSINESS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8172145" y="3441024"/>
            <a:ext cx="3330774" cy="1186071"/>
            <a:chOff x="6876583" y="1387676"/>
            <a:chExt cx="3330774" cy="1186071"/>
          </a:xfrm>
        </p:grpSpPr>
        <p:sp>
          <p:nvSpPr>
            <p:cNvPr id="46" name="矩形 45"/>
            <p:cNvSpPr/>
            <p:nvPr/>
          </p:nvSpPr>
          <p:spPr>
            <a:xfrm>
              <a:off x="6876584" y="1742749"/>
              <a:ext cx="3330774" cy="8229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mtClean="0" sz="1200">
                  <a:solidFill>
                    <a:srgbClr val="523A2C"/>
                  </a:solidFill>
                </a:rPr>
                <a:t>To fully realize the potential of a cloud-based architecture for applications and network functions. A cloud-based architecture for applications and network functions. 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6876584" y="1387676"/>
              <a:ext cx="820658" cy="335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1600">
                  <a:solidFill>
                    <a:srgbClr val="523A2C"/>
                  </a:solidFill>
                </a:rPr>
                <a:t>DESIGN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645079" y="3445768"/>
            <a:ext cx="3330774" cy="1186071"/>
            <a:chOff x="6876583" y="1387676"/>
            <a:chExt cx="3330774" cy="1186071"/>
          </a:xfrm>
        </p:grpSpPr>
        <p:sp>
          <p:nvSpPr>
            <p:cNvPr id="49" name="矩形 48"/>
            <p:cNvSpPr/>
            <p:nvPr/>
          </p:nvSpPr>
          <p:spPr>
            <a:xfrm>
              <a:off x="6876583" y="1742750"/>
              <a:ext cx="3330774" cy="8229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altLang="zh-CN" lang="en-US" smtClean="0" sz="1200">
                  <a:solidFill>
                    <a:srgbClr val="523A2C"/>
                  </a:solidFill>
                </a:rPr>
                <a:t>To fully realize the potential of a cloud-based architecture for applications and network functions. A cloud-based architecture for applications and network functions. </a:t>
              </a: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8929599" y="1387676"/>
              <a:ext cx="1277759" cy="335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r"/>
              <a:r>
                <a:rPr altLang="zh-CN" b="1" lang="en-US" sz="1600">
                  <a:solidFill>
                    <a:srgbClr val="523A2C"/>
                  </a:solidFill>
                </a:rPr>
                <a:t>CONSULTING</a:t>
              </a:r>
            </a:p>
          </p:txBody>
        </p:sp>
      </p:grpSp>
      <p:sp>
        <p:nvSpPr>
          <p:cNvPr id="52" name="椭圆 51"/>
          <p:cNvSpPr/>
          <p:nvPr/>
        </p:nvSpPr>
        <p:spPr>
          <a:xfrm>
            <a:off x="1019075" y="303754"/>
            <a:ext cx="1299101" cy="1299101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523A2C"/>
              </a:solidFill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821781" y="1040074"/>
            <a:ext cx="524547" cy="524547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algn="bl" dir="5400000" endPos="30000" rotWithShape="0" stA="40000" sy="-10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523A2C"/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1604910" y="654576"/>
            <a:ext cx="3291205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altLang="zh-CN" lang="en-US" sz="3600">
                <a:solidFill>
                  <a:srgbClr val="523A2C"/>
                </a:solidFill>
                <a:latin charset="0" typeface="微软雅黑"/>
                <a:ea charset="0" typeface="微软雅黑"/>
                <a:cs charset="0" typeface="微软雅黑"/>
              </a:rPr>
              <a:t>Your title here</a:t>
            </a:r>
          </a:p>
        </p:txBody>
      </p:sp>
    </p:spTree>
    <p:extLst>
      <p:ext uri="{BB962C8B-B14F-4D97-AF65-F5344CB8AC3E}">
        <p14:creationId val="485152147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1" presetSubtype="0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2"/>
      <p:bldP grpId="0" spid="53"/>
      <p:bldP grpId="0" spid="54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占位符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5965" r="5965"/>
          <a:stretch>
            <a:fillRect/>
          </a:stretch>
        </p:blipFill>
        <p:spPr>
          <a:xfrm>
            <a:off x="514350" y="1543050"/>
            <a:ext cx="3562350" cy="2686050"/>
          </a:xfrm>
          <a:prstGeom prst="rect">
            <a:avLst/>
          </a:prstGeom>
        </p:spPr>
      </p:pic>
      <p:pic>
        <p:nvPicPr>
          <p:cNvPr id="3" name="图片占位符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5965" r="5965"/>
          <a:stretch>
            <a:fillRect/>
          </a:stretch>
        </p:blipFill>
        <p:spPr>
          <a:xfrm>
            <a:off x="4314825" y="1543050"/>
            <a:ext cx="3562350" cy="2686050"/>
          </a:xfrm>
          <a:prstGeom prst="rect">
            <a:avLst/>
          </a:prstGeom>
        </p:spPr>
      </p:pic>
      <p:pic>
        <p:nvPicPr>
          <p:cNvPr id="4" name="图片占位符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5809" r="5809"/>
          <a:stretch>
            <a:fillRect/>
          </a:stretch>
        </p:blipFill>
        <p:spPr>
          <a:xfrm>
            <a:off x="8115300" y="1543050"/>
            <a:ext cx="3562350" cy="26860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38150" y="3676650"/>
            <a:ext cx="3009900" cy="381000"/>
          </a:xfrm>
          <a:prstGeom prst="rect">
            <a:avLst/>
          </a:prstGeom>
          <a:solidFill>
            <a:srgbClr val="D78F8D"/>
          </a:solidFill>
          <a:ln>
            <a:noFill/>
          </a:ln>
          <a:extLst>
            <a:ext uri="{91240B29-F687-4F45-9708-019B960494DF}">
              <a14:hiddenLine cap="flat" cmpd="sng" w="25400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altLang="zh-CN" lang="en-US">
                <a:solidFill>
                  <a:srgbClr val="FFFFFF"/>
                </a:solidFill>
                <a:latin charset="-122" panose="02010600030101010101" pitchFamily="2" typeface="宋体"/>
              </a:rPr>
              <a:t>Tagline Here</a:t>
            </a:r>
          </a:p>
        </p:txBody>
      </p:sp>
      <p:sp>
        <p:nvSpPr>
          <p:cNvPr id="6" name="矩形 5"/>
          <p:cNvSpPr/>
          <p:nvPr/>
        </p:nvSpPr>
        <p:spPr>
          <a:xfrm>
            <a:off x="4256769" y="3676650"/>
            <a:ext cx="3009900" cy="381000"/>
          </a:xfrm>
          <a:prstGeom prst="rect">
            <a:avLst/>
          </a:prstGeom>
          <a:solidFill>
            <a:srgbClr val="D78F8D"/>
          </a:solidFill>
          <a:ln>
            <a:noFill/>
          </a:ln>
          <a:extLst>
            <a:ext uri="{91240B29-F687-4F45-9708-019B960494DF}">
              <a14:hiddenLine cap="flat" cmpd="sng" w="25400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altLang="zh-CN" lang="en-US">
                <a:solidFill>
                  <a:srgbClr val="FFFFFF"/>
                </a:solidFill>
                <a:latin charset="-122" panose="02010600030101010101" pitchFamily="2" typeface="宋体"/>
              </a:rPr>
              <a:t>Tagline Here</a:t>
            </a:r>
          </a:p>
        </p:txBody>
      </p:sp>
      <p:sp>
        <p:nvSpPr>
          <p:cNvPr id="7" name="矩形 6"/>
          <p:cNvSpPr/>
          <p:nvPr/>
        </p:nvSpPr>
        <p:spPr>
          <a:xfrm>
            <a:off x="8054974" y="3676650"/>
            <a:ext cx="3009900" cy="381000"/>
          </a:xfrm>
          <a:prstGeom prst="rect">
            <a:avLst/>
          </a:prstGeom>
          <a:solidFill>
            <a:srgbClr val="D78F8D"/>
          </a:solidFill>
          <a:ln>
            <a:noFill/>
          </a:ln>
          <a:extLst>
            <a:ext uri="{91240B29-F687-4F45-9708-019B960494DF}">
              <a14:hiddenLine cap="flat" cmpd="sng" w="25400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altLang="zh-CN" lang="en-US">
                <a:solidFill>
                  <a:srgbClr val="FFFFFF"/>
                </a:solidFill>
                <a:latin charset="-122" panose="02010600030101010101" pitchFamily="2" typeface="宋体"/>
              </a:rPr>
              <a:t>Tagline Here</a:t>
            </a:r>
          </a:p>
        </p:txBody>
      </p:sp>
      <p:sp>
        <p:nvSpPr>
          <p:cNvPr id="8" name="矩形 7"/>
          <p:cNvSpPr/>
          <p:nvPr/>
        </p:nvSpPr>
        <p:spPr>
          <a:xfrm>
            <a:off x="514350" y="4593074"/>
            <a:ext cx="3562350" cy="1584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buClr>
                <a:srgbClr val="48A2A0"/>
              </a:buClr>
              <a:buFont charset="2" panose="05000000000000000000" pitchFamily="2" typeface="Wingdings"/>
              <a:buChar char="l"/>
            </a:pPr>
            <a:r>
              <a:rPr altLang="zh-CN" lang="en-US" smtClean="0" sz="1400">
                <a:solidFill>
                  <a:srgbClr val="523A2C"/>
                </a:solidFill>
              </a:rPr>
              <a:t>To fully realize the potential of a cloud-based architecture </a:t>
            </a:r>
          </a:p>
          <a:p>
            <a:pPr indent="-285750" marL="285750">
              <a:buClr>
                <a:srgbClr val="48A2A0"/>
              </a:buClr>
              <a:buFont charset="2" panose="05000000000000000000" pitchFamily="2" typeface="Wingdings"/>
              <a:buChar char="l"/>
            </a:pPr>
            <a:r>
              <a:rPr altLang="zh-CN" lang="en-US" smtClean="0" sz="1400">
                <a:solidFill>
                  <a:srgbClr val="523A2C"/>
                </a:solidFill>
              </a:rPr>
              <a:t>for applications and network functions. </a:t>
            </a:r>
          </a:p>
          <a:p>
            <a:pPr indent="-285750" marL="285750">
              <a:buClr>
                <a:srgbClr val="48A2A0"/>
              </a:buClr>
              <a:buFont charset="2" panose="05000000000000000000" pitchFamily="2" typeface="Wingdings"/>
              <a:buChar char="l"/>
            </a:pPr>
            <a:r>
              <a:rPr altLang="zh-CN" lang="en-US" smtClean="0" sz="1400">
                <a:solidFill>
                  <a:srgbClr val="523A2C"/>
                </a:solidFill>
              </a:rPr>
              <a:t>A cloud-based architecture for applications</a:t>
            </a:r>
          </a:p>
          <a:p>
            <a:pPr indent="-285750" marL="285750">
              <a:buClr>
                <a:srgbClr val="48A2A0"/>
              </a:buClr>
              <a:buFont charset="2" panose="05000000000000000000" pitchFamily="2" typeface="Wingdings"/>
              <a:buChar char="l"/>
            </a:pPr>
            <a:r>
              <a:rPr altLang="zh-CN" lang="en-US" smtClean="0" sz="1400">
                <a:solidFill>
                  <a:srgbClr val="523A2C"/>
                </a:solidFill>
              </a:rPr>
              <a:t>network functions. To fully realize the potential network.</a:t>
            </a:r>
          </a:p>
        </p:txBody>
      </p:sp>
      <p:sp>
        <p:nvSpPr>
          <p:cNvPr id="9" name="矩形 8"/>
          <p:cNvSpPr/>
          <p:nvPr/>
        </p:nvSpPr>
        <p:spPr>
          <a:xfrm>
            <a:off x="4314825" y="4593074"/>
            <a:ext cx="3562350" cy="1584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buClr>
                <a:srgbClr val="48A2A0"/>
              </a:buClr>
              <a:buFont charset="2" panose="05000000000000000000" pitchFamily="2" typeface="Wingdings"/>
              <a:buChar char="l"/>
            </a:pPr>
            <a:r>
              <a:rPr altLang="zh-CN" lang="en-US" sz="1400">
                <a:solidFill>
                  <a:srgbClr val="523A2C"/>
                </a:solidFill>
              </a:rPr>
              <a:t>To fully realize the potential of a cloud-based architecture </a:t>
            </a:r>
          </a:p>
          <a:p>
            <a:pPr indent="-285750" marL="285750">
              <a:buClr>
                <a:srgbClr val="48A2A0"/>
              </a:buClr>
              <a:buFont charset="2" panose="05000000000000000000" pitchFamily="2" typeface="Wingdings"/>
              <a:buChar char="l"/>
            </a:pPr>
            <a:r>
              <a:rPr altLang="zh-CN" lang="en-US" sz="1400">
                <a:solidFill>
                  <a:srgbClr val="523A2C"/>
                </a:solidFill>
              </a:rPr>
              <a:t>for applications and network functions. </a:t>
            </a:r>
          </a:p>
          <a:p>
            <a:pPr indent="-285750" marL="285750">
              <a:buClr>
                <a:srgbClr val="48A2A0"/>
              </a:buClr>
              <a:buFont charset="2" panose="05000000000000000000" pitchFamily="2" typeface="Wingdings"/>
              <a:buChar char="l"/>
            </a:pPr>
            <a:r>
              <a:rPr altLang="zh-CN" lang="en-US" sz="1400">
                <a:solidFill>
                  <a:srgbClr val="523A2C"/>
                </a:solidFill>
              </a:rPr>
              <a:t>A cloud-based architecture for applications</a:t>
            </a:r>
          </a:p>
          <a:p>
            <a:pPr indent="-285750" marL="285750">
              <a:buClr>
                <a:srgbClr val="48A2A0"/>
              </a:buClr>
              <a:buFont charset="2" panose="05000000000000000000" pitchFamily="2" typeface="Wingdings"/>
              <a:buChar char="l"/>
            </a:pPr>
            <a:r>
              <a:rPr altLang="zh-CN" lang="en-US" sz="1400">
                <a:solidFill>
                  <a:srgbClr val="523A2C"/>
                </a:solidFill>
              </a:rPr>
              <a:t>network functions. To fully realize the potential network.</a:t>
            </a:r>
          </a:p>
        </p:txBody>
      </p:sp>
      <p:sp>
        <p:nvSpPr>
          <p:cNvPr id="10" name="矩形 9"/>
          <p:cNvSpPr/>
          <p:nvPr/>
        </p:nvSpPr>
        <p:spPr>
          <a:xfrm>
            <a:off x="8115299" y="4593074"/>
            <a:ext cx="3562350" cy="1584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buClr>
                <a:srgbClr val="48A2A0"/>
              </a:buClr>
              <a:buFont charset="2" panose="05000000000000000000" pitchFamily="2" typeface="Wingdings"/>
              <a:buChar char="l"/>
            </a:pPr>
            <a:r>
              <a:rPr altLang="zh-CN" lang="en-US" sz="1400">
                <a:solidFill>
                  <a:srgbClr val="523A2C"/>
                </a:solidFill>
              </a:rPr>
              <a:t>To fully realize the potential of a cloud-based architecture </a:t>
            </a:r>
          </a:p>
          <a:p>
            <a:pPr indent="-285750" marL="285750">
              <a:buClr>
                <a:srgbClr val="48A2A0"/>
              </a:buClr>
              <a:buFont charset="2" panose="05000000000000000000" pitchFamily="2" typeface="Wingdings"/>
              <a:buChar char="l"/>
            </a:pPr>
            <a:r>
              <a:rPr altLang="zh-CN" lang="en-US" sz="1400">
                <a:solidFill>
                  <a:srgbClr val="523A2C"/>
                </a:solidFill>
              </a:rPr>
              <a:t>for applications and network functions. </a:t>
            </a:r>
          </a:p>
          <a:p>
            <a:pPr indent="-285750" marL="285750">
              <a:buClr>
                <a:srgbClr val="48A2A0"/>
              </a:buClr>
              <a:buFont charset="2" panose="05000000000000000000" pitchFamily="2" typeface="Wingdings"/>
              <a:buChar char="l"/>
            </a:pPr>
            <a:r>
              <a:rPr altLang="zh-CN" lang="en-US" sz="1400">
                <a:solidFill>
                  <a:srgbClr val="523A2C"/>
                </a:solidFill>
              </a:rPr>
              <a:t>A cloud-based architecture for applications</a:t>
            </a:r>
          </a:p>
          <a:p>
            <a:pPr indent="-285750" marL="285750">
              <a:buClr>
                <a:srgbClr val="48A2A0"/>
              </a:buClr>
              <a:buFont charset="2" panose="05000000000000000000" pitchFamily="2" typeface="Wingdings"/>
              <a:buChar char="l"/>
            </a:pPr>
            <a:r>
              <a:rPr altLang="zh-CN" lang="en-US" sz="1400">
                <a:solidFill>
                  <a:srgbClr val="523A2C"/>
                </a:solidFill>
              </a:rPr>
              <a:t>network functions. To fully realize the potential network.</a:t>
            </a:r>
          </a:p>
        </p:txBody>
      </p:sp>
    </p:spTree>
    <p:extLst>
      <p:ext uri="{BB962C8B-B14F-4D97-AF65-F5344CB8AC3E}">
        <p14:creationId val="4022354869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任意多边形 11"/>
          <p:cNvSpPr/>
          <p:nvPr/>
        </p:nvSpPr>
        <p:spPr>
          <a:xfrm>
            <a:off x="3627117" y="550681"/>
            <a:ext cx="8564883" cy="6307319"/>
          </a:xfrm>
          <a:custGeom>
            <a:gdLst>
              <a:gd fmla="*/ 4052585 w 7495569" name="connsiteX0"/>
              <a:gd fmla="*/ 0 h 5760400" name="connsiteY0"/>
              <a:gd fmla="*/ 7413052 w 7495569" name="connsiteX1"/>
              <a:gd fmla="*/ 1786746 h 5760400" name="connsiteY1"/>
              <a:gd fmla="*/ 7495569 w 7495569" name="connsiteX2"/>
              <a:gd fmla="*/ 1922573 h 5760400" name="connsiteY2"/>
              <a:gd fmla="*/ 7495569 w 7495569" name="connsiteX3"/>
              <a:gd fmla="*/ 5760400 h 5760400" name="connsiteY3"/>
              <a:gd fmla="*/ 381273 w 7495569" name="connsiteX4"/>
              <a:gd fmla="*/ 5760400 h 5760400" name="connsiteY4"/>
              <a:gd fmla="*/ 318473 w 7495569" name="connsiteX5"/>
              <a:gd fmla="*/ 5630034 h 5760400" name="connsiteY5"/>
              <a:gd fmla="*/ 0 w 7495569" name="connsiteX6"/>
              <a:gd fmla="*/ 4052585 h 5760400" name="connsiteY6"/>
              <a:gd fmla="*/ 4052585 w 7495569" name="connsiteX7"/>
              <a:gd fmla="*/ 0 h 5760400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5760400" w="7495569">
                <a:moveTo>
                  <a:pt x="4052585" y="0"/>
                </a:moveTo>
                <a:cubicBezTo>
                  <a:pt x="5451448" y="0"/>
                  <a:pt x="6684773" y="708752"/>
                  <a:pt x="7413052" y="1786746"/>
                </a:cubicBezTo>
                <a:lnTo>
                  <a:pt x="7495569" y="1922573"/>
                </a:lnTo>
                <a:lnTo>
                  <a:pt x="7495569" y="5760400"/>
                </a:lnTo>
                <a:lnTo>
                  <a:pt x="381273" y="5760400"/>
                </a:lnTo>
                <a:lnTo>
                  <a:pt x="318473" y="5630034"/>
                </a:lnTo>
                <a:cubicBezTo>
                  <a:pt x="113401" y="5145190"/>
                  <a:pt x="0" y="4612131"/>
                  <a:pt x="0" y="4052585"/>
                </a:cubicBezTo>
                <a:cubicBezTo>
                  <a:pt x="0" y="1814404"/>
                  <a:pt x="1814404" y="0"/>
                  <a:pt x="4052585" y="0"/>
                </a:cubicBezTo>
                <a:close/>
              </a:path>
            </a:pathLst>
          </a:custGeom>
          <a:solidFill>
            <a:srgbClr val="D78F8D"/>
          </a:solidFill>
          <a:ln>
            <a:noFill/>
          </a:ln>
          <a:extLst>
            <a:ext uri="{91240B29-F687-4F45-9708-019B960494DF}">
              <a14:hiddenLine cap="flat" cmpd="sng" w="25400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en-US" lang="zh-CN">
              <a:solidFill>
                <a:srgbClr val="FFFFFF"/>
              </a:solidFill>
              <a:latin charset="-122" panose="02010600030101010101" pitchFamily="2" typeface="宋体"/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3872348" y="893373"/>
            <a:ext cx="8336282" cy="5964627"/>
          </a:xfrm>
          <a:custGeom>
            <a:gdLst>
              <a:gd fmla="*/ 4052585 w 7495569" name="connsiteX0"/>
              <a:gd fmla="*/ 0 h 5760400" name="connsiteY0"/>
              <a:gd fmla="*/ 7413052 w 7495569" name="connsiteX1"/>
              <a:gd fmla="*/ 1786746 h 5760400" name="connsiteY1"/>
              <a:gd fmla="*/ 7495569 w 7495569" name="connsiteX2"/>
              <a:gd fmla="*/ 1922573 h 5760400" name="connsiteY2"/>
              <a:gd fmla="*/ 7495569 w 7495569" name="connsiteX3"/>
              <a:gd fmla="*/ 5760400 h 5760400" name="connsiteY3"/>
              <a:gd fmla="*/ 381273 w 7495569" name="connsiteX4"/>
              <a:gd fmla="*/ 5760400 h 5760400" name="connsiteY4"/>
              <a:gd fmla="*/ 318473 w 7495569" name="connsiteX5"/>
              <a:gd fmla="*/ 5630034 h 5760400" name="connsiteY5"/>
              <a:gd fmla="*/ 0 w 7495569" name="connsiteX6"/>
              <a:gd fmla="*/ 4052585 h 5760400" name="connsiteY6"/>
              <a:gd fmla="*/ 4052585 w 7495569" name="connsiteX7"/>
              <a:gd fmla="*/ 0 h 5760400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5760400" w="7495569">
                <a:moveTo>
                  <a:pt x="4052585" y="0"/>
                </a:moveTo>
                <a:cubicBezTo>
                  <a:pt x="5451448" y="0"/>
                  <a:pt x="6684773" y="708752"/>
                  <a:pt x="7413052" y="1786746"/>
                </a:cubicBezTo>
                <a:lnTo>
                  <a:pt x="7495569" y="1922573"/>
                </a:lnTo>
                <a:lnTo>
                  <a:pt x="7495569" y="5760400"/>
                </a:lnTo>
                <a:lnTo>
                  <a:pt x="381273" y="5760400"/>
                </a:lnTo>
                <a:lnTo>
                  <a:pt x="318473" y="5630034"/>
                </a:lnTo>
                <a:cubicBezTo>
                  <a:pt x="113401" y="5145190"/>
                  <a:pt x="0" y="4612131"/>
                  <a:pt x="0" y="4052585"/>
                </a:cubicBezTo>
                <a:cubicBezTo>
                  <a:pt x="0" y="1814404"/>
                  <a:pt x="1814404" y="0"/>
                  <a:pt x="4052585" y="0"/>
                </a:cubicBezTo>
                <a:close/>
              </a:path>
            </a:pathLst>
          </a:cu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椭圆 15"/>
          <p:cNvSpPr/>
          <p:nvPr/>
        </p:nvSpPr>
        <p:spPr>
          <a:xfrm>
            <a:off x="2351986" y="550681"/>
            <a:ext cx="2305031" cy="2305031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algn="bl" dir="5400000" endPos="30000" rotWithShape="0" stA="40000" sy="-10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5031213" y="3427515"/>
            <a:ext cx="5011947" cy="1342605"/>
          </a:xfrm>
          <a:prstGeom prst="rect">
            <a:avLst/>
          </a:prstGeom>
          <a:noFill/>
          <a:effectLst>
            <a:reflection algn="bl" dir="5400000" dist="50800" endPos="0" rotWithShape="0" sy="-100000"/>
          </a:effectLst>
        </p:spPr>
        <p:txBody>
          <a:bodyPr anchor="ctr" rtlCol="0" wrap="square">
            <a:noAutofit/>
          </a:bodyPr>
          <a:lstStyle/>
          <a:p>
            <a:pPr algn="ctr"/>
            <a:r>
              <a:rPr altLang="zh-CN" b="1" lang="en-US" sz="9600">
                <a:solidFill>
                  <a:srgbClr val="523A2C"/>
                </a:solidFill>
                <a:latin charset="0" panose="00000400000000000000" pitchFamily="2" typeface="ISOCP"/>
                <a:ea charset="-122" pitchFamily="50" typeface="造字工房悦黑（非商用）常规体"/>
                <a:cs charset="0" panose="00000400000000000000" pitchFamily="2" typeface="ISOCP"/>
              </a:rPr>
              <a:t>THANKS!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902638" y="2550191"/>
            <a:ext cx="611041" cy="611041"/>
            <a:chOff x="9937750" y="2166942"/>
            <a:chExt cx="625475" cy="625475"/>
          </a:xfrm>
        </p:grpSpPr>
        <p:sp>
          <p:nvSpPr>
            <p:cNvPr id="10" name="椭圆 4"/>
            <p:cNvSpPr>
              <a:spLocks noChangeArrowheads="1"/>
            </p:cNvSpPr>
            <p:nvPr/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cap="flat" cmpd="sng" w="25400">
                  <a:solidFill>
                    <a:srgbClr val="395E8A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13" name="椭圆 5"/>
            <p:cNvSpPr>
              <a:spLocks noChangeArrowheads="1"/>
            </p:cNvSpPr>
            <p:nvPr/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cap="flat" cmpd="sng" w="25400">
                  <a:solidFill>
                    <a:srgbClr val="395E8A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</p:grpSp>
    </p:spTree>
    <p:extLst>
      <p:ext uri="{BB962C8B-B14F-4D97-AF65-F5344CB8AC3E}">
        <p14:creationId val="168566045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41" presetSubtype="0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8"/>
      <p:bldP grpId="0" spid="16"/>
      <p:bldP grpId="0" spid="11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" name="任意多边形 25"/>
          <p:cNvSpPr/>
          <p:nvPr/>
        </p:nvSpPr>
        <p:spPr>
          <a:xfrm rot="10800000">
            <a:off x="0" y="0"/>
            <a:ext cx="5090160" cy="3911825"/>
          </a:xfrm>
          <a:custGeom>
            <a:gdLst>
              <a:gd fmla="*/ 4052585 w 7495569" name="connsiteX0"/>
              <a:gd fmla="*/ 0 h 5760400" name="connsiteY0"/>
              <a:gd fmla="*/ 7413052 w 7495569" name="connsiteX1"/>
              <a:gd fmla="*/ 1786746 h 5760400" name="connsiteY1"/>
              <a:gd fmla="*/ 7495569 w 7495569" name="connsiteX2"/>
              <a:gd fmla="*/ 1922573 h 5760400" name="connsiteY2"/>
              <a:gd fmla="*/ 7495569 w 7495569" name="connsiteX3"/>
              <a:gd fmla="*/ 5760400 h 5760400" name="connsiteY3"/>
              <a:gd fmla="*/ 381273 w 7495569" name="connsiteX4"/>
              <a:gd fmla="*/ 5760400 h 5760400" name="connsiteY4"/>
              <a:gd fmla="*/ 318473 w 7495569" name="connsiteX5"/>
              <a:gd fmla="*/ 5630034 h 5760400" name="connsiteY5"/>
              <a:gd fmla="*/ 0 w 7495569" name="connsiteX6"/>
              <a:gd fmla="*/ 4052585 h 5760400" name="connsiteY6"/>
              <a:gd fmla="*/ 4052585 w 7495569" name="connsiteX7"/>
              <a:gd fmla="*/ 0 h 5760400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5760400" w="7495569">
                <a:moveTo>
                  <a:pt x="4052585" y="0"/>
                </a:moveTo>
                <a:cubicBezTo>
                  <a:pt x="5451448" y="0"/>
                  <a:pt x="6684773" y="708752"/>
                  <a:pt x="7413052" y="1786746"/>
                </a:cubicBezTo>
                <a:lnTo>
                  <a:pt x="7495569" y="1922573"/>
                </a:lnTo>
                <a:lnTo>
                  <a:pt x="7495569" y="5760400"/>
                </a:lnTo>
                <a:lnTo>
                  <a:pt x="381273" y="5760400"/>
                </a:lnTo>
                <a:lnTo>
                  <a:pt x="318473" y="5630034"/>
                </a:lnTo>
                <a:cubicBezTo>
                  <a:pt x="113401" y="5145190"/>
                  <a:pt x="0" y="4612131"/>
                  <a:pt x="0" y="4052585"/>
                </a:cubicBezTo>
                <a:cubicBezTo>
                  <a:pt x="0" y="1814404"/>
                  <a:pt x="1814404" y="0"/>
                  <a:pt x="4052585" y="0"/>
                </a:cubicBezTo>
                <a:close/>
              </a:path>
            </a:pathLst>
          </a:cu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椭圆 24"/>
          <p:cNvSpPr/>
          <p:nvPr/>
        </p:nvSpPr>
        <p:spPr>
          <a:xfrm>
            <a:off x="7043624" y="1718598"/>
            <a:ext cx="191910" cy="191910"/>
          </a:xfrm>
          <a:prstGeom prst="ellipse">
            <a:avLst/>
          </a:prstGeom>
          <a:solidFill>
            <a:srgbClr val="F8ED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523A2C"/>
              </a:solidFill>
              <a:latin charset="-122" panose="02010600040101010101" pitchFamily="2" typeface="华文细黑"/>
              <a:ea charset="-122" panose="02010600040101010101" pitchFamily="2" typeface="华文细黑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6349731" y="992816"/>
            <a:ext cx="952500" cy="952500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algn="bl" dir="5400000" endPos="30000" rotWithShape="0" stA="40000" sy="-10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523A2C"/>
              </a:solidFill>
              <a:latin charset="-122" panose="02010600040101010101" pitchFamily="2" typeface="华文细黑"/>
              <a:ea charset="-122" panose="02010600040101010101" pitchFamily="2" typeface="华文细黑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236526" y="2036845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>
                <a:solidFill>
                  <a:srgbClr val="523A2C"/>
                </a:solidFill>
                <a:latin charset="-122" panose="02010600040101010101" pitchFamily="2" typeface="华文细黑"/>
                <a:ea charset="-122" panose="02010600040101010101" pitchFamily="2" typeface="华文细黑"/>
              </a:rPr>
              <a:t>Part one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777114" y="2375855"/>
            <a:ext cx="2016104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1200">
                <a:solidFill>
                  <a:srgbClr val="523A2C"/>
                </a:solidFill>
                <a:latin charset="-122" panose="02010600040101010101" pitchFamily="2" typeface="华文细黑"/>
                <a:ea charset="-122" panose="02010600040101010101" pitchFamily="2" typeface="华文细黑"/>
              </a:rPr>
              <a:t>Lorem ipsum dolor sit amet kolor that suum at si mement bereh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856980" y="2018110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>
                <a:solidFill>
                  <a:srgbClr val="523A2C"/>
                </a:solidFill>
                <a:latin charset="-122" panose="02010600040101010101" pitchFamily="2" typeface="华文细黑"/>
                <a:ea charset="-122" panose="02010600040101010101" pitchFamily="2" typeface="华文细黑"/>
              </a:rPr>
              <a:t>Part two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393145" y="2357120"/>
            <a:ext cx="2016104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1200">
                <a:solidFill>
                  <a:srgbClr val="523A2C"/>
                </a:solidFill>
                <a:latin charset="-122" panose="02010600040101010101" pitchFamily="2" typeface="华文细黑"/>
                <a:ea charset="-122" panose="02010600040101010101" pitchFamily="2" typeface="华文细黑"/>
              </a:rPr>
              <a:t>Lorem ipsum dolor sit amet kolor that suum at si mement bereh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305464" y="5153156"/>
            <a:ext cx="13258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>
                <a:solidFill>
                  <a:srgbClr val="523A2C"/>
                </a:solidFill>
                <a:latin charset="-122" panose="02010600040101010101" pitchFamily="2" typeface="华文细黑"/>
                <a:ea charset="-122" panose="02010600040101010101" pitchFamily="2" typeface="华文细黑"/>
              </a:rPr>
              <a:t>Part three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012123" y="5478149"/>
            <a:ext cx="2016104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1200">
                <a:solidFill>
                  <a:srgbClr val="523A2C"/>
                </a:solidFill>
                <a:latin charset="-122" panose="02010600040101010101" pitchFamily="2" typeface="华文细黑"/>
                <a:ea charset="-122" panose="02010600040101010101" pitchFamily="2" typeface="华文细黑"/>
              </a:rPr>
              <a:t>Lorem ipsum dolor sit amet kolor that suum at si mement bereh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8891440" y="5178241"/>
            <a:ext cx="12115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>
                <a:solidFill>
                  <a:srgbClr val="523A2C"/>
                </a:solidFill>
                <a:latin charset="-122" panose="02010600040101010101" pitchFamily="2" typeface="华文细黑"/>
                <a:ea charset="-122" panose="02010600040101010101" pitchFamily="2" typeface="华文细黑"/>
              </a:rPr>
              <a:t>Part four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628154" y="5503233"/>
            <a:ext cx="2016104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1200">
                <a:solidFill>
                  <a:srgbClr val="523A2C"/>
                </a:solidFill>
                <a:latin charset="-122" panose="02010600040101010101" pitchFamily="2" typeface="华文细黑"/>
                <a:ea charset="-122" panose="02010600040101010101" pitchFamily="2" typeface="华文细黑"/>
              </a:rPr>
              <a:t>Lorem ipsum dolor sit amet kolor that suum at si mement bereh</a:t>
            </a:r>
          </a:p>
        </p:txBody>
      </p:sp>
      <p:sp>
        <p:nvSpPr>
          <p:cNvPr id="23" name="椭圆 22"/>
          <p:cNvSpPr/>
          <p:nvPr/>
        </p:nvSpPr>
        <p:spPr>
          <a:xfrm>
            <a:off x="3469227" y="3480927"/>
            <a:ext cx="908689" cy="908689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algn="bl" dir="5400000" endPos="30000" rotWithShape="0" stA="40000" sy="-10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椭圆 8"/>
          <p:cNvSpPr/>
          <p:nvPr/>
        </p:nvSpPr>
        <p:spPr>
          <a:xfrm>
            <a:off x="8893541" y="1011551"/>
            <a:ext cx="952500" cy="952500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523A2C"/>
              </a:solidFill>
              <a:latin charset="-122" panose="02010600040101010101" pitchFamily="2" typeface="华文细黑"/>
              <a:ea charset="-122" panose="02010600040101010101" pitchFamily="2" typeface="华文细黑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9601581" y="1718598"/>
            <a:ext cx="191910" cy="191910"/>
          </a:xfrm>
          <a:prstGeom prst="ellipse">
            <a:avLst/>
          </a:prstGeom>
          <a:solidFill>
            <a:srgbClr val="EDD1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523A2C"/>
              </a:solidFill>
              <a:latin charset="-122" panose="02010600040101010101" pitchFamily="2" typeface="华文细黑"/>
              <a:ea charset="-122" panose="02010600040101010101" pitchFamily="2" typeface="华文细黑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6440299" y="4132580"/>
            <a:ext cx="952500" cy="952500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523A2C"/>
              </a:solidFill>
              <a:latin charset="-122" panose="02010600040101010101" pitchFamily="2" typeface="华文细黑"/>
              <a:ea charset="-122" panose="02010600040101010101" pitchFamily="2" typeface="华文细黑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7181521" y="4839627"/>
            <a:ext cx="191910" cy="191910"/>
          </a:xfrm>
          <a:prstGeom prst="ellipse">
            <a:avLst/>
          </a:prstGeom>
          <a:solidFill>
            <a:srgbClr val="EDD1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523A2C"/>
              </a:solidFill>
              <a:latin charset="-122" panose="02010600040101010101" pitchFamily="2" typeface="华文细黑"/>
              <a:ea charset="-122" panose="02010600040101010101" pitchFamily="2" typeface="华文细黑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8984109" y="4107496"/>
            <a:ext cx="952500" cy="952500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algn="bl" dir="5400000" endPos="30000" rotWithShape="0" stA="40000" sy="-10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523A2C"/>
              </a:solidFill>
              <a:latin charset="-122" panose="02010600040101010101" pitchFamily="2" typeface="华文细黑"/>
              <a:ea charset="-122" panose="02010600040101010101" pitchFamily="2" typeface="华文细黑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9699415" y="4839627"/>
            <a:ext cx="191910" cy="191910"/>
          </a:xfrm>
          <a:prstGeom prst="ellipse">
            <a:avLst/>
          </a:prstGeom>
          <a:solidFill>
            <a:srgbClr val="F8ED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523A2C"/>
              </a:solidFill>
              <a:latin charset="-122" panose="02010600040101010101" pitchFamily="2" typeface="华文细黑"/>
              <a:ea charset="-122" panose="02010600040101010101" pitchFamily="2" typeface="华文细黑"/>
            </a:endParaRPr>
          </a:p>
        </p:txBody>
      </p:sp>
      <p:sp>
        <p:nvSpPr>
          <p:cNvPr id="27" name="MH_Others_1"/>
          <p:cNvSpPr txBox="1"/>
          <p:nvPr>
            <p:custDataLst>
              <p:tags r:id="rId2"/>
            </p:custDataLst>
          </p:nvPr>
        </p:nvSpPr>
        <p:spPr>
          <a:xfrm>
            <a:off x="6549545" y="1035095"/>
            <a:ext cx="427382" cy="955985"/>
          </a:xfrm>
          <a:prstGeom prst="rect">
            <a:avLst/>
          </a:prstGeom>
          <a:noFill/>
          <a:effectLst>
            <a:reflection algn="bl" dir="5400000" dist="50800" endPos="0" rotWithShape="0" sy="-100000"/>
          </a:effectLst>
        </p:spPr>
        <p:txBody>
          <a:bodyPr anchor="ctr" rtlCol="0" wrap="square">
            <a:noAutofit/>
          </a:bodyPr>
          <a:lstStyle>
            <a:defPPr>
              <a:defRPr lang="zh-CN"/>
            </a:defPPr>
            <a:lvl1pPr algn="ctr">
              <a:defRPr sz="37500">
                <a:solidFill>
                  <a:schemeClr val="bg1"/>
                </a:solidFill>
                <a:latin charset="0" panose="00000400000000000000" pitchFamily="2" typeface="ISOCP"/>
                <a:ea charset="-122" pitchFamily="50" typeface="造字工房悦黑（非商用）常规体"/>
                <a:cs charset="0" panose="00000400000000000000" pitchFamily="2" typeface="ISOCP"/>
              </a:defRPr>
            </a:lvl1pPr>
          </a:lstStyle>
          <a:p>
            <a:r>
              <a:rPr altLang="zh-CN" lang="en-US" sz="6000">
                <a:solidFill>
                  <a:srgbClr val="523A2C"/>
                </a:solidFill>
                <a:latin charset="-122" panose="02010600040101010101" pitchFamily="2" typeface="华文细黑"/>
                <a:ea charset="-122" panose="02010600040101010101" pitchFamily="2" typeface="华文细黑"/>
              </a:rPr>
              <a:t>1</a:t>
            </a:r>
          </a:p>
        </p:txBody>
      </p:sp>
      <p:sp>
        <p:nvSpPr>
          <p:cNvPr id="28" name="MH_Others_1"/>
          <p:cNvSpPr txBox="1"/>
          <p:nvPr>
            <p:custDataLst>
              <p:tags r:id="rId3"/>
            </p:custDataLst>
          </p:nvPr>
        </p:nvSpPr>
        <p:spPr>
          <a:xfrm>
            <a:off x="9165971" y="1062493"/>
            <a:ext cx="427382" cy="955985"/>
          </a:xfrm>
          <a:prstGeom prst="rect">
            <a:avLst/>
          </a:prstGeom>
          <a:noFill/>
          <a:effectLst>
            <a:reflection algn="bl" dir="5400000" dist="50800" endPos="0" rotWithShape="0" sy="-100000"/>
          </a:effectLst>
        </p:spPr>
        <p:txBody>
          <a:bodyPr anchor="ctr" rtlCol="0" wrap="square">
            <a:noAutofit/>
          </a:bodyPr>
          <a:lstStyle>
            <a:defPPr>
              <a:defRPr lang="zh-CN"/>
            </a:defPPr>
            <a:lvl1pPr algn="ctr">
              <a:defRPr sz="37500">
                <a:solidFill>
                  <a:schemeClr val="bg1"/>
                </a:solidFill>
                <a:latin charset="0" panose="00000400000000000000" pitchFamily="2" typeface="ISOCP"/>
                <a:ea charset="-122" pitchFamily="50" typeface="造字工房悦黑（非商用）常规体"/>
                <a:cs charset="0" panose="00000400000000000000" pitchFamily="2" typeface="ISOCP"/>
              </a:defRPr>
            </a:lvl1pPr>
          </a:lstStyle>
          <a:p>
            <a:r>
              <a:rPr altLang="zh-CN" lang="en-US" smtClean="0" sz="6000">
                <a:solidFill>
                  <a:srgbClr val="523A2C"/>
                </a:solidFill>
                <a:latin charset="-122" panose="02010600040101010101" pitchFamily="2" typeface="华文细黑"/>
                <a:ea charset="-122" panose="02010600040101010101" pitchFamily="2" typeface="华文细黑"/>
              </a:rPr>
              <a:t>2</a:t>
            </a:r>
          </a:p>
        </p:txBody>
      </p:sp>
      <p:sp>
        <p:nvSpPr>
          <p:cNvPr id="29" name="MH_Others_1"/>
          <p:cNvSpPr txBox="1"/>
          <p:nvPr>
            <p:custDataLst>
              <p:tags r:id="rId4"/>
            </p:custDataLst>
          </p:nvPr>
        </p:nvSpPr>
        <p:spPr>
          <a:xfrm>
            <a:off x="6722738" y="4196949"/>
            <a:ext cx="427382" cy="955985"/>
          </a:xfrm>
          <a:prstGeom prst="rect">
            <a:avLst/>
          </a:prstGeom>
          <a:noFill/>
          <a:effectLst>
            <a:reflection algn="bl" dir="5400000" dist="50800" endPos="0" rotWithShape="0" sy="-100000"/>
          </a:effectLst>
        </p:spPr>
        <p:txBody>
          <a:bodyPr anchor="ctr" rtlCol="0" wrap="square">
            <a:noAutofit/>
          </a:bodyPr>
          <a:lstStyle>
            <a:defPPr>
              <a:defRPr lang="zh-CN"/>
            </a:defPPr>
            <a:lvl1pPr algn="ctr">
              <a:defRPr sz="37500">
                <a:solidFill>
                  <a:schemeClr val="bg1"/>
                </a:solidFill>
                <a:latin charset="0" panose="00000400000000000000" pitchFamily="2" typeface="ISOCP"/>
                <a:ea charset="-122" pitchFamily="50" typeface="造字工房悦黑（非商用）常规体"/>
                <a:cs charset="0" panose="00000400000000000000" pitchFamily="2" typeface="ISOCP"/>
              </a:defRPr>
            </a:lvl1pPr>
          </a:lstStyle>
          <a:p>
            <a:r>
              <a:rPr altLang="zh-CN" lang="en-US" smtClean="0" sz="6000">
                <a:solidFill>
                  <a:srgbClr val="523A2C"/>
                </a:solidFill>
                <a:latin charset="-122" panose="02010600040101010101" pitchFamily="2" typeface="华文细黑"/>
                <a:ea charset="-122" panose="02010600040101010101" pitchFamily="2" typeface="华文细黑"/>
              </a:rPr>
              <a:t>3</a:t>
            </a:r>
          </a:p>
        </p:txBody>
      </p:sp>
      <p:sp>
        <p:nvSpPr>
          <p:cNvPr id="30" name="MH_Others_1"/>
          <p:cNvSpPr txBox="1"/>
          <p:nvPr>
            <p:custDataLst>
              <p:tags r:id="rId5"/>
            </p:custDataLst>
          </p:nvPr>
        </p:nvSpPr>
        <p:spPr>
          <a:xfrm>
            <a:off x="9270154" y="4181755"/>
            <a:ext cx="427382" cy="955985"/>
          </a:xfrm>
          <a:prstGeom prst="rect">
            <a:avLst/>
          </a:prstGeom>
          <a:noFill/>
          <a:effectLst>
            <a:reflection algn="bl" dir="5400000" dist="50800" endPos="0" rotWithShape="0" sy="-100000"/>
          </a:effectLst>
        </p:spPr>
        <p:txBody>
          <a:bodyPr anchor="ctr" rtlCol="0" wrap="square">
            <a:noAutofit/>
          </a:bodyPr>
          <a:lstStyle>
            <a:defPPr>
              <a:defRPr lang="zh-CN"/>
            </a:defPPr>
            <a:lvl1pPr algn="ctr">
              <a:defRPr sz="37500">
                <a:solidFill>
                  <a:schemeClr val="bg1"/>
                </a:solidFill>
                <a:latin charset="0" panose="00000400000000000000" pitchFamily="2" typeface="ISOCP"/>
                <a:ea charset="-122" pitchFamily="50" typeface="造字工房悦黑（非商用）常规体"/>
                <a:cs charset="0" panose="00000400000000000000" pitchFamily="2" typeface="ISOCP"/>
              </a:defRPr>
            </a:lvl1pPr>
          </a:lstStyle>
          <a:p>
            <a:r>
              <a:rPr altLang="zh-CN" lang="en-US" smtClean="0" sz="6000">
                <a:solidFill>
                  <a:srgbClr val="523A2C"/>
                </a:solidFill>
                <a:latin charset="-122" panose="02010600040101010101" pitchFamily="2" typeface="华文细黑"/>
                <a:ea charset="-122" panose="02010600040101010101" pitchFamily="2" typeface="华文细黑"/>
              </a:rPr>
              <a:t>4</a:t>
            </a:r>
          </a:p>
        </p:txBody>
      </p:sp>
      <p:sp>
        <p:nvSpPr>
          <p:cNvPr id="31" name="任意多边形 30"/>
          <p:cNvSpPr/>
          <p:nvPr/>
        </p:nvSpPr>
        <p:spPr>
          <a:xfrm rot="10800000">
            <a:off x="-8229" y="0"/>
            <a:ext cx="4799018" cy="3688080"/>
          </a:xfrm>
          <a:custGeom>
            <a:gdLst>
              <a:gd fmla="*/ 4052585 w 7495569" name="connsiteX0"/>
              <a:gd fmla="*/ 0 h 5760400" name="connsiteY0"/>
              <a:gd fmla="*/ 7413052 w 7495569" name="connsiteX1"/>
              <a:gd fmla="*/ 1786746 h 5760400" name="connsiteY1"/>
              <a:gd fmla="*/ 7495569 w 7495569" name="connsiteX2"/>
              <a:gd fmla="*/ 1922573 h 5760400" name="connsiteY2"/>
              <a:gd fmla="*/ 7495569 w 7495569" name="connsiteX3"/>
              <a:gd fmla="*/ 5760400 h 5760400" name="connsiteY3"/>
              <a:gd fmla="*/ 381273 w 7495569" name="connsiteX4"/>
              <a:gd fmla="*/ 5760400 h 5760400" name="connsiteY4"/>
              <a:gd fmla="*/ 318473 w 7495569" name="connsiteX5"/>
              <a:gd fmla="*/ 5630034 h 5760400" name="connsiteY5"/>
              <a:gd fmla="*/ 0 w 7495569" name="connsiteX6"/>
              <a:gd fmla="*/ 4052585 h 5760400" name="connsiteY6"/>
              <a:gd fmla="*/ 4052585 w 7495569" name="connsiteX7"/>
              <a:gd fmla="*/ 0 h 5760400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5760400" w="7495569">
                <a:moveTo>
                  <a:pt x="4052585" y="0"/>
                </a:moveTo>
                <a:cubicBezTo>
                  <a:pt x="5451448" y="0"/>
                  <a:pt x="6684773" y="708752"/>
                  <a:pt x="7413052" y="1786746"/>
                </a:cubicBezTo>
                <a:lnTo>
                  <a:pt x="7495569" y="1922573"/>
                </a:lnTo>
                <a:lnTo>
                  <a:pt x="7495569" y="5760400"/>
                </a:lnTo>
                <a:lnTo>
                  <a:pt x="381273" y="5760400"/>
                </a:lnTo>
                <a:lnTo>
                  <a:pt x="318473" y="5630034"/>
                </a:lnTo>
                <a:cubicBezTo>
                  <a:pt x="113401" y="5145190"/>
                  <a:pt x="0" y="4612131"/>
                  <a:pt x="0" y="4052585"/>
                </a:cubicBezTo>
                <a:cubicBezTo>
                  <a:pt x="0" y="1814404"/>
                  <a:pt x="1814404" y="0"/>
                  <a:pt x="4052585" y="0"/>
                </a:cubicBezTo>
                <a:close/>
              </a:path>
            </a:pathLst>
          </a:custGeom>
          <a:solidFill>
            <a:srgbClr val="EDD1CF"/>
          </a:solidFill>
          <a:ln>
            <a:noFill/>
          </a:ln>
          <a:effectLst>
            <a:reflection algn="bl" dir="5400000" endPos="30000" rotWithShape="0" stA="40000" sy="-10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MH_Others_1"/>
          <p:cNvSpPr txBox="1"/>
          <p:nvPr>
            <p:custDataLst>
              <p:tags r:id="rId6"/>
            </p:custDataLst>
          </p:nvPr>
        </p:nvSpPr>
        <p:spPr>
          <a:xfrm>
            <a:off x="-60413" y="1373573"/>
            <a:ext cx="5427212" cy="847938"/>
          </a:xfrm>
          <a:prstGeom prst="rect">
            <a:avLst/>
          </a:prstGeom>
          <a:noFill/>
          <a:effectLst>
            <a:reflection algn="bl" dir="5400000" dist="50800" endPos="0" rotWithShape="0" sy="-100000"/>
          </a:effectLst>
        </p:spPr>
        <p:txBody>
          <a:bodyPr anchor="ctr" rtlCol="0" wrap="square">
            <a:noAutofit/>
          </a:bodyPr>
          <a:lstStyle>
            <a:defPPr>
              <a:defRPr lang="zh-CN"/>
            </a:defPPr>
            <a:lvl1pPr algn="ctr">
              <a:defRPr b="1" sz="9600">
                <a:solidFill>
                  <a:schemeClr val="bg1"/>
                </a:solidFill>
                <a:latin charset="0" panose="00000400000000000000" pitchFamily="2" typeface="ISOCP"/>
                <a:ea charset="-122" pitchFamily="50" typeface="造字工房悦黑（非商用）常规体"/>
                <a:cs charset="0" panose="00000400000000000000" pitchFamily="2" typeface="ISOCP"/>
              </a:defRPr>
            </a:lvl1pPr>
          </a:lstStyle>
          <a:p>
            <a:r>
              <a:rPr altLang="zh-CN" b="0" lang="en-US" spc="-300" sz="6600">
                <a:solidFill>
                  <a:srgbClr val="523A2C"/>
                </a:solidFill>
                <a:latin charset="-122" panose="02010600040101010101" pitchFamily="2" typeface="华文细黑"/>
                <a:ea charset="-122" panose="02010600040101010101" pitchFamily="2" typeface="华文细黑"/>
              </a:rPr>
              <a:t>Contents</a:t>
            </a:r>
          </a:p>
        </p:txBody>
      </p:sp>
    </p:spTree>
    <p:extLst>
      <p:ext uri="{BB962C8B-B14F-4D97-AF65-F5344CB8AC3E}">
        <p14:creationId val="2536032737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3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2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3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3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35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3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4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4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4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4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5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5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5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5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5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6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6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6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6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6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7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7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7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7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7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8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83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8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8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8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9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9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9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6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9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99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2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6"/>
      <p:bldP grpId="0" spid="25"/>
      <p:bldP grpId="0" spid="4"/>
      <p:bldP grpId="0" spid="6"/>
      <p:bldP grpId="0" spid="7"/>
      <p:bldP grpId="0" spid="11"/>
      <p:bldP grpId="0" spid="12"/>
      <p:bldP grpId="0" spid="16"/>
      <p:bldP grpId="0" spid="17"/>
      <p:bldP grpId="0" spid="21"/>
      <p:bldP grpId="0" spid="22"/>
      <p:bldP grpId="0" spid="23"/>
      <p:bldP grpId="0" spid="9"/>
      <p:bldP grpId="0" spid="33"/>
      <p:bldP grpId="0" spid="14"/>
      <p:bldP grpId="0" spid="34"/>
      <p:bldP grpId="0" spid="19"/>
      <p:bldP grpId="0" spid="35"/>
      <p:bldP grpId="0" spid="27"/>
      <p:bldP grpId="0" spid="28"/>
      <p:bldP grpId="0" spid="29"/>
      <p:bldP grpId="0" spid="30"/>
      <p:bldP grpId="0" spid="31"/>
      <p:bldP grpId="0" spid="2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椭圆 3"/>
          <p:cNvSpPr/>
          <p:nvPr/>
        </p:nvSpPr>
        <p:spPr>
          <a:xfrm>
            <a:off x="1191309" y="1728827"/>
            <a:ext cx="3301902" cy="3301902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algn="bl" dir="5400000" endPos="30000" rotWithShape="0" stA="40000" sy="-10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523A2C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3511006" y="4480455"/>
            <a:ext cx="792585" cy="792585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523A2C"/>
              </a:solidFill>
            </a:endParaRPr>
          </a:p>
        </p:txBody>
      </p:sp>
      <p:sp>
        <p:nvSpPr>
          <p:cNvPr id="6" name="MH_Others_1"/>
          <p:cNvSpPr txBox="1"/>
          <p:nvPr>
            <p:custDataLst>
              <p:tags r:id="rId2"/>
            </p:custDataLst>
          </p:nvPr>
        </p:nvSpPr>
        <p:spPr>
          <a:xfrm>
            <a:off x="2038026" y="2068831"/>
            <a:ext cx="954114" cy="3139229"/>
          </a:xfrm>
          <a:prstGeom prst="rect">
            <a:avLst/>
          </a:prstGeom>
          <a:noFill/>
          <a:effectLst>
            <a:reflection algn="bl" dir="5400000" dist="50800" endPos="0" rotWithShape="0" sy="-100000"/>
          </a:effectLst>
        </p:spPr>
        <p:txBody>
          <a:bodyPr anchor="ctr" rtlCol="0" wrap="square">
            <a:noAutofit/>
          </a:bodyPr>
          <a:lstStyle>
            <a:defPPr>
              <a:defRPr lang="zh-CN"/>
            </a:defPPr>
            <a:lvl1pPr algn="ctr">
              <a:defRPr sz="37500">
                <a:solidFill>
                  <a:schemeClr val="bg1"/>
                </a:solidFill>
                <a:latin charset="0" panose="00000400000000000000" pitchFamily="2" typeface="ISOCP"/>
                <a:ea charset="-122" pitchFamily="50" typeface="造字工房悦黑（非商用）常规体"/>
                <a:cs charset="0" panose="00000400000000000000" pitchFamily="2" typeface="ISOCP"/>
              </a:defRPr>
            </a:lvl1pPr>
          </a:lstStyle>
          <a:p>
            <a:r>
              <a:rPr altLang="zh-CN" lang="en-US" sz="39000">
                <a:solidFill>
                  <a:srgbClr val="523A2C"/>
                </a:solidFill>
              </a:rPr>
              <a:t>1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708232" y="3851585"/>
            <a:ext cx="6318345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>
                <a:solidFill>
                  <a:srgbClr val="523A2C"/>
                </a:solidFill>
              </a:rPr>
              <a:t>Lorem ipsum dolor sit amet kolor that suum at si mement bereh that keu ubat jeurawat bak talak licen Lorem ipsum dolor sit amet kolor that suum at si mement</a:t>
            </a:r>
          </a:p>
        </p:txBody>
      </p:sp>
      <p:sp>
        <p:nvSpPr>
          <p:cNvPr id="2" name="矩形 1"/>
          <p:cNvSpPr/>
          <p:nvPr/>
        </p:nvSpPr>
        <p:spPr>
          <a:xfrm>
            <a:off x="4708232" y="2879196"/>
            <a:ext cx="264090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z="3600">
                <a:solidFill>
                  <a:srgbClr val="523A2C"/>
                </a:solidFill>
              </a:rPr>
              <a:t>Lorem ipsum</a:t>
            </a:r>
          </a:p>
        </p:txBody>
      </p:sp>
      <p:sp>
        <p:nvSpPr>
          <p:cNvPr id="7" name="任意多边形 6"/>
          <p:cNvSpPr/>
          <p:nvPr/>
        </p:nvSpPr>
        <p:spPr>
          <a:xfrm flipH="1" rot="10800000">
            <a:off x="6461760" y="0"/>
            <a:ext cx="5730240" cy="3911825"/>
          </a:xfrm>
          <a:custGeom>
            <a:gdLst>
              <a:gd fmla="*/ 4052585 w 7495569" name="connsiteX0"/>
              <a:gd fmla="*/ 0 h 5760400" name="connsiteY0"/>
              <a:gd fmla="*/ 7413052 w 7495569" name="connsiteX1"/>
              <a:gd fmla="*/ 1786746 h 5760400" name="connsiteY1"/>
              <a:gd fmla="*/ 7495569 w 7495569" name="connsiteX2"/>
              <a:gd fmla="*/ 1922573 h 5760400" name="connsiteY2"/>
              <a:gd fmla="*/ 7495569 w 7495569" name="connsiteX3"/>
              <a:gd fmla="*/ 5760400 h 5760400" name="connsiteY3"/>
              <a:gd fmla="*/ 381273 w 7495569" name="connsiteX4"/>
              <a:gd fmla="*/ 5760400 h 5760400" name="connsiteY4"/>
              <a:gd fmla="*/ 318473 w 7495569" name="connsiteX5"/>
              <a:gd fmla="*/ 5630034 h 5760400" name="connsiteY5"/>
              <a:gd fmla="*/ 0 w 7495569" name="connsiteX6"/>
              <a:gd fmla="*/ 4052585 h 5760400" name="connsiteY6"/>
              <a:gd fmla="*/ 4052585 w 7495569" name="connsiteX7"/>
              <a:gd fmla="*/ 0 h 5760400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5760400" w="7495569">
                <a:moveTo>
                  <a:pt x="4052585" y="0"/>
                </a:moveTo>
                <a:cubicBezTo>
                  <a:pt x="5451448" y="0"/>
                  <a:pt x="6684773" y="708752"/>
                  <a:pt x="7413052" y="1786746"/>
                </a:cubicBezTo>
                <a:lnTo>
                  <a:pt x="7495569" y="1922573"/>
                </a:lnTo>
                <a:lnTo>
                  <a:pt x="7495569" y="5760400"/>
                </a:lnTo>
                <a:lnTo>
                  <a:pt x="381273" y="5760400"/>
                </a:lnTo>
                <a:lnTo>
                  <a:pt x="318473" y="5630034"/>
                </a:lnTo>
                <a:cubicBezTo>
                  <a:pt x="113401" y="5145190"/>
                  <a:pt x="0" y="4612131"/>
                  <a:pt x="0" y="4052585"/>
                </a:cubicBezTo>
                <a:cubicBezTo>
                  <a:pt x="0" y="1814404"/>
                  <a:pt x="1814404" y="0"/>
                  <a:pt x="4052585" y="0"/>
                </a:cubicBezTo>
                <a:close/>
              </a:path>
            </a:pathLst>
          </a:cu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523A2C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7748895" y="1192192"/>
            <a:ext cx="521395" cy="521395"/>
            <a:chOff x="9937750" y="2166942"/>
            <a:chExt cx="625475" cy="625475"/>
          </a:xfrm>
        </p:grpSpPr>
        <p:sp>
          <p:nvSpPr>
            <p:cNvPr id="13" name="椭圆 4"/>
            <p:cNvSpPr>
              <a:spLocks noChangeArrowheads="1"/>
            </p:cNvSpPr>
            <p:nvPr/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cap="flat" cmpd="sng" w="25400">
                  <a:solidFill>
                    <a:srgbClr val="395E8A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14" name="椭圆 5"/>
            <p:cNvSpPr>
              <a:spLocks noChangeArrowheads="1"/>
            </p:cNvSpPr>
            <p:nvPr/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cap="flat" cmpd="sng" w="25400">
                  <a:solidFill>
                    <a:srgbClr val="395E8A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</p:grpSp>
    </p:spTree>
    <p:extLst>
      <p:ext uri="{BB962C8B-B14F-4D97-AF65-F5344CB8AC3E}">
        <p14:creationId val="4133225605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41" presetSubtype="0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7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8"/>
      <p:bldP grpId="0" spid="2"/>
      <p:bldP grpId="0" spid="7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占位符 4"/>
          <p:cNvPicPr>
            <a:picLocks noChangeAspect="1" noGrp="1"/>
          </p:cNvPicPr>
          <p:nvPr>
            <p:ph idx="57" sz="quarter" type="pic"/>
          </p:nvPr>
        </p:nvPicPr>
        <p:blipFill>
          <a:blip r:embed="rId3">
            <a:extLst>
              <a:ext uri="{BEBA8EAE-BF5A-486C-A8C5-ECC9F3942E4B}">
                <a14:imgProps>
                  <a14:imgLayer r:embed="rId4">
                    <a14:imgEffect>
                      <a14:brightnessContrast bright="18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1937" r="1937"/>
          <a:stretch>
            <a:fillRect/>
          </a:stretch>
        </p:blipFill>
        <p:spPr>
          <a:effectLst>
            <a:reflection algn="bl" dir="5400000" dist="50800" endPos="11000" rotWithShape="0" stA="45000" sy="-100000"/>
          </a:effectLst>
        </p:spPr>
      </p:pic>
      <p:pic>
        <p:nvPicPr>
          <p:cNvPr id="4" name="图片占位符 3"/>
          <p:cNvPicPr>
            <a:picLocks noChangeAspect="1" noGrp="1"/>
          </p:cNvPicPr>
          <p:nvPr>
            <p:ph idx="58" sz="quarter" type="pic"/>
          </p:nvPr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l="3712" r="3712"/>
          <a:stretch>
            <a:fillRect/>
          </a:stretch>
        </p:blipFill>
        <p:spPr/>
      </p:pic>
      <p:sp>
        <p:nvSpPr>
          <p:cNvPr id="49" name="Rectangle 48"/>
          <p:cNvSpPr/>
          <p:nvPr/>
        </p:nvSpPr>
        <p:spPr>
          <a:xfrm>
            <a:off x="1265125" y="1288603"/>
            <a:ext cx="4657759" cy="3339154"/>
          </a:xfrm>
          <a:prstGeom prst="rect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553903" y="825301"/>
            <a:ext cx="3607012" cy="1436370"/>
          </a:xfrm>
          <a:prstGeom prst="rect">
            <a:avLst/>
          </a:prstGeom>
          <a:noFill/>
        </p:spPr>
        <p:txBody>
          <a:bodyPr anchor="ctr" anchorCtr="0" rtlCol="0" wrap="square">
            <a:spAutoFit/>
          </a:bodyPr>
          <a:lstStyle/>
          <a:p>
            <a:pPr algn="r">
              <a:lnSpc>
                <a:spcPts val="3530"/>
              </a:lnSpc>
            </a:pPr>
            <a:r>
              <a:rPr b="1" lang="en-US" spc="100" sz="2700">
                <a:solidFill>
                  <a:schemeClr val="tx1">
                    <a:lumMod val="75000"/>
                  </a:schemeClr>
                </a:solidFill>
                <a:latin charset="0" typeface="Montserrat"/>
                <a:ea charset="0" typeface="Montserrat"/>
                <a:cs charset="0" typeface="Montserrat"/>
              </a:rPr>
              <a:t>Creative</a:t>
            </a:r>
          </a:p>
          <a:p>
            <a:pPr algn="r">
              <a:lnSpc>
                <a:spcPts val="3530"/>
              </a:lnSpc>
            </a:pPr>
            <a:r>
              <a:rPr b="1" lang="en-US" spc="100" sz="2700">
                <a:solidFill>
                  <a:schemeClr val="tx1">
                    <a:lumMod val="75000"/>
                  </a:schemeClr>
                </a:solidFill>
                <a:latin charset="0" typeface="Montserrat"/>
                <a:ea charset="0" typeface="Montserrat"/>
                <a:cs charset="0" typeface="Montserrat"/>
              </a:rPr>
              <a:t>Minimal Slides</a:t>
            </a:r>
          </a:p>
          <a:p>
            <a:pPr algn="r">
              <a:lnSpc>
                <a:spcPts val="3530"/>
              </a:lnSpc>
            </a:pPr>
            <a:r>
              <a:rPr b="1" lang="en-US" spc="100" sz="2700">
                <a:solidFill>
                  <a:schemeClr val="tx1">
                    <a:lumMod val="75000"/>
                  </a:schemeClr>
                </a:solidFill>
                <a:latin charset="0" typeface="Montserrat"/>
                <a:ea charset="0" typeface="Montserrat"/>
                <a:cs charset="0" typeface="Montserrat"/>
              </a:rPr>
              <a:t>Layouts</a:t>
            </a:r>
          </a:p>
        </p:txBody>
      </p:sp>
      <p:sp>
        <p:nvSpPr>
          <p:cNvPr id="31" name="Subtitle 2"/>
          <p:cNvSpPr txBox="1"/>
          <p:nvPr/>
        </p:nvSpPr>
        <p:spPr>
          <a:xfrm>
            <a:off x="9897303" y="2558785"/>
            <a:ext cx="1308216" cy="3305971"/>
          </a:xfrm>
          <a:prstGeom prst="rect">
            <a:avLst/>
          </a:prstGeom>
        </p:spPr>
        <p:txBody>
          <a:bodyPr bIns="54373" lIns="108745" rIns="108745" rtlCol="0" tIns="54373" vert="horz" wrap="square">
            <a:spAutoFit/>
          </a:bodyPr>
          <a:lstStyle>
            <a:lvl1pPr algn="ctr" defTabSz="1087636" eaLnBrk="1" hangingPunct="1" indent="0" latinLnBrk="0" marL="0" rtl="0">
              <a:lnSpc>
                <a:spcPct val="120000"/>
              </a:lnSpc>
              <a:spcBef>
                <a:spcPct val="20000"/>
              </a:spcBef>
              <a:buFont typeface="Arial"/>
              <a:buNone/>
              <a:defRPr kern="1200" sz="24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algn="ctr" defTabSz="1087636" eaLnBrk="1" hangingPunct="1" indent="0" latinLnBrk="0" marL="1087636" rtl="0">
              <a:lnSpc>
                <a:spcPct val="130000"/>
              </a:lnSpc>
              <a:spcBef>
                <a:spcPct val="20000"/>
              </a:spcBef>
              <a:buFont typeface="Arial"/>
              <a:buNone/>
              <a:defRPr kern="1200"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algn="ctr" defTabSz="1087636" eaLnBrk="1" hangingPunct="1" indent="0" latinLnBrk="0" marL="2175271" rtl="0">
              <a:lnSpc>
                <a:spcPct val="130000"/>
              </a:lnSpc>
              <a:spcBef>
                <a:spcPct val="20000"/>
              </a:spcBef>
              <a:buFont typeface="Arial"/>
              <a:buNone/>
              <a:defRPr kern="1200"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algn="ctr" defTabSz="1087636" eaLnBrk="1" hangingPunct="1" indent="0" latinLnBrk="0" marL="3262912" rtl="0">
              <a:lnSpc>
                <a:spcPct val="130000"/>
              </a:lnSpc>
              <a:spcBef>
                <a:spcPct val="20000"/>
              </a:spcBef>
              <a:buFont typeface="Arial"/>
              <a:buNone/>
              <a:defRPr kern="1200"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algn="ctr" defTabSz="1087636" eaLnBrk="1" hangingPunct="1" indent="0" latinLnBrk="0" marL="4350546" rtl="0">
              <a:lnSpc>
                <a:spcPct val="130000"/>
              </a:lnSpc>
              <a:spcBef>
                <a:spcPct val="20000"/>
              </a:spcBef>
              <a:buFont typeface="Arial"/>
              <a:buNone/>
              <a:defRPr kern="1200"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algn="ctr" defTabSz="1087636" eaLnBrk="1" hangingPunct="1" indent="0" latinLnBrk="0" marL="5438184" rtl="0">
              <a:spcBef>
                <a:spcPct val="20000"/>
              </a:spcBef>
              <a:buFont typeface="Arial"/>
              <a:buNone/>
              <a:defRPr kern="1200"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ctr" defTabSz="1087636" eaLnBrk="1" hangingPunct="1" indent="0" latinLnBrk="0" marL="6525820" rtl="0">
              <a:spcBef>
                <a:spcPct val="20000"/>
              </a:spcBef>
              <a:buFont typeface="Arial"/>
              <a:buNone/>
              <a:defRPr kern="1200"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ctr" defTabSz="1087636" eaLnBrk="1" hangingPunct="1" indent="0" latinLnBrk="0" marL="7613455" rtl="0">
              <a:spcBef>
                <a:spcPct val="20000"/>
              </a:spcBef>
              <a:buFont typeface="Arial"/>
              <a:buNone/>
              <a:defRPr kern="1200"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ctr" defTabSz="1087636" eaLnBrk="1" hangingPunct="1" indent="0" latinLnBrk="0" marL="8701091" rtl="0">
              <a:spcBef>
                <a:spcPct val="20000"/>
              </a:spcBef>
              <a:buFont typeface="Arial"/>
              <a:buNone/>
              <a:defRPr kern="1200"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325"/>
              </a:lnSpc>
            </a:pPr>
            <a:r>
              <a:rPr lang="en-US" sz="1100">
                <a:solidFill>
                  <a:schemeClr val="bg1">
                    <a:lumMod val="50000"/>
                  </a:schemeClr>
                </a:solidFill>
                <a:latin charset="0" typeface="Source Sans Pro"/>
                <a:ea charset="0" typeface="Source Sans Pro"/>
                <a:cs charset="0" typeface="Source Sans Pro"/>
              </a:rPr>
              <a:t>Investment generally results in acquiring an asset, also called an investment. If the asset is available at a price worth investing, it is normally expected either to generate income, or to appreciate in value, so that it can be sold at a higher price invest Investment generally results.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163866" y="2465663"/>
            <a:ext cx="2880042" cy="730250"/>
          </a:xfrm>
          <a:prstGeom prst="rect">
            <a:avLst/>
          </a:prstGeom>
          <a:noFill/>
        </p:spPr>
        <p:txBody>
          <a:bodyPr anchor="ctr" anchorCtr="0" rtlCol="0" wrap="none">
            <a:spAutoFit/>
          </a:bodyPr>
          <a:lstStyle/>
          <a:p>
            <a:pPr algn="ctr">
              <a:lnSpc>
                <a:spcPts val="5030"/>
              </a:lnSpc>
            </a:pPr>
            <a:r>
              <a:rPr b="1" lang="en-US" spc="100" sz="2500">
                <a:solidFill>
                  <a:srgbClr val="523A2C"/>
                </a:solidFill>
                <a:latin charset="0" typeface="Montserrat"/>
                <a:ea charset="0" typeface="Montserrat"/>
                <a:cs charset="0" typeface="Montserrat"/>
              </a:rPr>
              <a:t>Minimal Designs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561497" y="3110772"/>
            <a:ext cx="2062480" cy="2286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b="1" lang="en-US" spc="100" sz="900">
                <a:solidFill>
                  <a:srgbClr val="523A2C"/>
                </a:solidFill>
                <a:latin charset="0" typeface="Montserrat"/>
                <a:ea charset="0" typeface="Montserrat"/>
                <a:cs charset="0" typeface="Montserrat"/>
              </a:rPr>
              <a:t>TRENDING PRESENTATIONS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996815" y="2558785"/>
            <a:ext cx="3191843" cy="825191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900">
              <a:solidFill>
                <a:srgbClr val="523A2C"/>
              </a:solidFill>
            </a:endParaRPr>
          </a:p>
        </p:txBody>
      </p:sp>
    </p:spTree>
    <p:extLst>
      <p:ext uri="{BB962C8B-B14F-4D97-AF65-F5344CB8AC3E}">
        <p14:creationId val="3967858850"/>
      </p:ext>
    </p:extLst>
  </p:cSld>
  <p:clrMapOvr>
    <a:masterClrMapping/>
  </p:clrMapOvr>
  <mc:AlternateContent>
    <mc:Choice Requires="p14">
      <p:transition advClick="0" p14:dur="0"/>
    </mc:Choice>
    <mc:Fallback>
      <p:transition advClick="0"/>
    </mc:Fallback>
  </mc:AlternateContent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5" name="椭圆 74"/>
          <p:cNvSpPr/>
          <p:nvPr/>
        </p:nvSpPr>
        <p:spPr>
          <a:xfrm>
            <a:off x="711875" y="302475"/>
            <a:ext cx="3301902" cy="3301902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3" name="Group 12"/>
          <p:cNvGrpSpPr/>
          <p:nvPr/>
        </p:nvGrpSpPr>
        <p:grpSpPr>
          <a:xfrm>
            <a:off x="9635069" y="4478842"/>
            <a:ext cx="1939722" cy="4026796"/>
            <a:chOff x="11310678" y="5484773"/>
            <a:chExt cx="2665090" cy="5532633"/>
          </a:xfrm>
        </p:grpSpPr>
        <p:sp>
          <p:nvSpPr>
            <p:cNvPr id="14" name="Freeform 59"/>
            <p:cNvSpPr/>
            <p:nvPr/>
          </p:nvSpPr>
          <p:spPr bwMode="auto">
            <a:xfrm>
              <a:off x="11310678" y="5484773"/>
              <a:ext cx="2665090" cy="5532633"/>
            </a:xfrm>
            <a:custGeom>
              <a:gdLst>
                <a:gd fmla="*/ 411 w 411" name="T0"/>
                <a:gd fmla="*/ 811 h 853" name="T1"/>
                <a:gd fmla="*/ 370 w 411" name="T2"/>
                <a:gd fmla="*/ 853 h 853" name="T3"/>
                <a:gd fmla="*/ 42 w 411" name="T4"/>
                <a:gd fmla="*/ 853 h 853" name="T5"/>
                <a:gd fmla="*/ 0 w 411" name="T6"/>
                <a:gd fmla="*/ 811 h 853" name="T7"/>
                <a:gd fmla="*/ 0 w 411" name="T8"/>
                <a:gd fmla="*/ 42 h 853" name="T9"/>
                <a:gd fmla="*/ 42 w 411" name="T10"/>
                <a:gd fmla="*/ 0 h 853" name="T11"/>
                <a:gd fmla="*/ 370 w 411" name="T12"/>
                <a:gd fmla="*/ 0 h 853" name="T13"/>
                <a:gd fmla="*/ 411 w 411" name="T14"/>
                <a:gd fmla="*/ 42 h 853" name="T15"/>
                <a:gd fmla="*/ 411 w 411" name="T16"/>
                <a:gd fmla="*/ 811 h 85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853" w="411">
                  <a:moveTo>
                    <a:pt x="411" y="811"/>
                  </a:moveTo>
                  <a:cubicBezTo>
                    <a:pt x="411" y="834"/>
                    <a:pt x="392" y="853"/>
                    <a:pt x="370" y="853"/>
                  </a:cubicBezTo>
                  <a:cubicBezTo>
                    <a:pt x="42" y="853"/>
                    <a:pt x="42" y="853"/>
                    <a:pt x="42" y="853"/>
                  </a:cubicBezTo>
                  <a:cubicBezTo>
                    <a:pt x="19" y="853"/>
                    <a:pt x="0" y="834"/>
                    <a:pt x="0" y="81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2" y="0"/>
                    <a:pt x="411" y="19"/>
                    <a:pt x="411" y="42"/>
                  </a:cubicBezTo>
                  <a:lnTo>
                    <a:pt x="411" y="8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16" name="Oval 61"/>
            <p:cNvSpPr>
              <a:spLocks noChangeArrowheads="1"/>
            </p:cNvSpPr>
            <p:nvPr/>
          </p:nvSpPr>
          <p:spPr bwMode="auto">
            <a:xfrm>
              <a:off x="12607558" y="5750705"/>
              <a:ext cx="77812" cy="7783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17" name="Oval 62"/>
            <p:cNvSpPr>
              <a:spLocks noChangeArrowheads="1"/>
            </p:cNvSpPr>
            <p:nvPr/>
          </p:nvSpPr>
          <p:spPr bwMode="auto">
            <a:xfrm>
              <a:off x="12633495" y="5776649"/>
              <a:ext cx="19455" cy="194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18" name="Oval 63"/>
            <p:cNvSpPr>
              <a:spLocks noChangeArrowheads="1"/>
            </p:cNvSpPr>
            <p:nvPr/>
          </p:nvSpPr>
          <p:spPr bwMode="auto">
            <a:xfrm>
              <a:off x="12607558" y="5744216"/>
              <a:ext cx="77812" cy="7783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19" name="Oval 64"/>
            <p:cNvSpPr>
              <a:spLocks noChangeArrowheads="1"/>
            </p:cNvSpPr>
            <p:nvPr/>
          </p:nvSpPr>
          <p:spPr bwMode="auto">
            <a:xfrm>
              <a:off x="12633495" y="5770161"/>
              <a:ext cx="19455" cy="194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20" name="Oval 65"/>
            <p:cNvSpPr>
              <a:spLocks noChangeArrowheads="1"/>
            </p:cNvSpPr>
            <p:nvPr/>
          </p:nvSpPr>
          <p:spPr bwMode="auto">
            <a:xfrm>
              <a:off x="12620526" y="5757189"/>
              <a:ext cx="51875" cy="5188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21" name="Oval 66"/>
            <p:cNvSpPr>
              <a:spLocks noChangeArrowheads="1"/>
            </p:cNvSpPr>
            <p:nvPr/>
          </p:nvSpPr>
          <p:spPr bwMode="auto">
            <a:xfrm>
              <a:off x="12620526" y="5757189"/>
              <a:ext cx="51875" cy="5188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22" name="Oval 67"/>
            <p:cNvSpPr>
              <a:spLocks noChangeArrowheads="1"/>
            </p:cNvSpPr>
            <p:nvPr/>
          </p:nvSpPr>
          <p:spPr bwMode="auto">
            <a:xfrm>
              <a:off x="12633495" y="5770161"/>
              <a:ext cx="25937" cy="2594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23" name="Oval 68"/>
            <p:cNvSpPr>
              <a:spLocks noChangeArrowheads="1"/>
            </p:cNvSpPr>
            <p:nvPr/>
          </p:nvSpPr>
          <p:spPr bwMode="auto">
            <a:xfrm>
              <a:off x="12633495" y="5770161"/>
              <a:ext cx="25937" cy="2594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24" name="Freeform 69"/>
            <p:cNvSpPr/>
            <p:nvPr/>
          </p:nvSpPr>
          <p:spPr bwMode="auto">
            <a:xfrm>
              <a:off x="12639982" y="5776649"/>
              <a:ext cx="6486" cy="6488"/>
            </a:xfrm>
            <a:custGeom>
              <a:gdLst>
                <a:gd fmla="*/ 1 w 1" name="T0"/>
                <a:gd fmla="*/ 1 h 1" name="T1"/>
                <a:gd fmla="*/ 1 w 1" name="T2"/>
                <a:gd fmla="*/ 1 h 1" name="T3"/>
                <a:gd fmla="*/ 0 w 1" name="T4"/>
                <a:gd fmla="*/ 1 h 1" name="T5"/>
                <a:gd fmla="*/ 1 w 1" name="T6"/>
                <a:gd fmla="*/ 0 h 1" name="T7"/>
                <a:gd fmla="*/ 1 w 1" name="T8"/>
                <a:gd fmla="*/ 1 h 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" w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25" name="Freeform 70"/>
            <p:cNvSpPr/>
            <p:nvPr/>
          </p:nvSpPr>
          <p:spPr bwMode="auto">
            <a:xfrm>
              <a:off x="12639982" y="5776649"/>
              <a:ext cx="6486" cy="6488"/>
            </a:xfrm>
            <a:custGeom>
              <a:gdLst>
                <a:gd fmla="*/ 1 w 1" name="T0"/>
                <a:gd fmla="*/ 1 h 1" name="T1"/>
                <a:gd fmla="*/ 1 w 1" name="T2"/>
                <a:gd fmla="*/ 1 h 1" name="T3"/>
                <a:gd fmla="*/ 0 w 1" name="T4"/>
                <a:gd fmla="*/ 1 h 1" name="T5"/>
                <a:gd fmla="*/ 1 w 1" name="T6"/>
                <a:gd fmla="*/ 0 h 1" name="T7"/>
                <a:gd fmla="*/ 1 w 1" name="T8"/>
                <a:gd fmla="*/ 1 h 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" w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26" name="Oval 71"/>
            <p:cNvSpPr>
              <a:spLocks noChangeArrowheads="1"/>
            </p:cNvSpPr>
            <p:nvPr/>
          </p:nvSpPr>
          <p:spPr bwMode="auto">
            <a:xfrm>
              <a:off x="12432481" y="10433658"/>
              <a:ext cx="421488" cy="42159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27" name="Freeform 72"/>
            <p:cNvSpPr/>
            <p:nvPr/>
          </p:nvSpPr>
          <p:spPr bwMode="auto">
            <a:xfrm>
              <a:off x="12536231" y="10537435"/>
              <a:ext cx="213987" cy="214043"/>
            </a:xfrm>
            <a:custGeom>
              <a:gdLst>
                <a:gd fmla="*/ 31 w 33" name="T0"/>
                <a:gd fmla="*/ 22 h 33" name="T1"/>
                <a:gd fmla="*/ 29 w 33" name="T2"/>
                <a:gd fmla="*/ 22 h 33" name="T3"/>
                <a:gd fmla="*/ 22 w 33" name="T4"/>
                <a:gd fmla="*/ 29 h 33" name="T5"/>
                <a:gd fmla="*/ 11 w 33" name="T6"/>
                <a:gd fmla="*/ 29 h 33" name="T7"/>
                <a:gd fmla="*/ 4 w 33" name="T8"/>
                <a:gd fmla="*/ 22 h 33" name="T9"/>
                <a:gd fmla="*/ 4 w 33" name="T10"/>
                <a:gd fmla="*/ 11 h 33" name="T11"/>
                <a:gd fmla="*/ 11 w 33" name="T12"/>
                <a:gd fmla="*/ 4 h 33" name="T13"/>
                <a:gd fmla="*/ 22 w 33" name="T14"/>
                <a:gd fmla="*/ 4 h 33" name="T15"/>
                <a:gd fmla="*/ 29 w 33" name="T16"/>
                <a:gd fmla="*/ 11 h 33" name="T17"/>
                <a:gd fmla="*/ 29 w 33" name="T18"/>
                <a:gd fmla="*/ 22 h 33" name="T19"/>
                <a:gd fmla="*/ 31 w 33" name="T20"/>
                <a:gd fmla="*/ 22 h 33" name="T21"/>
                <a:gd fmla="*/ 33 w 33" name="T22"/>
                <a:gd fmla="*/ 22 h 33" name="T23"/>
                <a:gd fmla="*/ 33 w 33" name="T24"/>
                <a:gd fmla="*/ 11 h 33" name="T25"/>
                <a:gd fmla="*/ 22 w 33" name="T26"/>
                <a:gd fmla="*/ 0 h 33" name="T27"/>
                <a:gd fmla="*/ 11 w 33" name="T28"/>
                <a:gd fmla="*/ 0 h 33" name="T29"/>
                <a:gd fmla="*/ 0 w 33" name="T30"/>
                <a:gd fmla="*/ 11 h 33" name="T31"/>
                <a:gd fmla="*/ 0 w 33" name="T32"/>
                <a:gd fmla="*/ 22 h 33" name="T33"/>
                <a:gd fmla="*/ 11 w 33" name="T34"/>
                <a:gd fmla="*/ 33 h 33" name="T35"/>
                <a:gd fmla="*/ 22 w 33" name="T36"/>
                <a:gd fmla="*/ 33 h 33" name="T37"/>
                <a:gd fmla="*/ 33 w 33" name="T38"/>
                <a:gd fmla="*/ 22 h 33" name="T39"/>
                <a:gd fmla="*/ 31 w 33" name="T40"/>
                <a:gd fmla="*/ 22 h 33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33" w="33">
                  <a:moveTo>
                    <a:pt x="31" y="22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29" y="26"/>
                    <a:pt x="26" y="29"/>
                    <a:pt x="22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7" y="29"/>
                    <a:pt x="4" y="26"/>
                    <a:pt x="4" y="2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6" y="4"/>
                    <a:pt x="29" y="7"/>
                    <a:pt x="29" y="11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5"/>
                    <a:pt x="28" y="0"/>
                    <a:pt x="2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8"/>
                    <a:pt x="5" y="33"/>
                    <a:pt x="11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8" y="33"/>
                    <a:pt x="33" y="28"/>
                    <a:pt x="33" y="22"/>
                  </a:cubicBezTo>
                  <a:lnTo>
                    <a:pt x="31" y="2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28" name="Rectangle 73"/>
            <p:cNvSpPr>
              <a:spLocks noChangeArrowheads="1"/>
            </p:cNvSpPr>
            <p:nvPr/>
          </p:nvSpPr>
          <p:spPr bwMode="auto">
            <a:xfrm>
              <a:off x="11505210" y="6302020"/>
              <a:ext cx="2282509" cy="40019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29" name="Freeform 75"/>
            <p:cNvSpPr/>
            <p:nvPr/>
          </p:nvSpPr>
          <p:spPr bwMode="auto">
            <a:xfrm>
              <a:off x="12445450" y="5938799"/>
              <a:ext cx="473364" cy="110266"/>
            </a:xfrm>
            <a:custGeom>
              <a:gdLst>
                <a:gd fmla="*/ 8 w 73" name="T0"/>
                <a:gd fmla="*/ 17 h 17" name="T1"/>
                <a:gd fmla="*/ 0 w 73" name="T2"/>
                <a:gd fmla="*/ 9 h 17" name="T3"/>
                <a:gd fmla="*/ 8 w 73" name="T4"/>
                <a:gd fmla="*/ 0 h 17" name="T5"/>
                <a:gd fmla="*/ 65 w 73" name="T6"/>
                <a:gd fmla="*/ 0 h 17" name="T7"/>
                <a:gd fmla="*/ 73 w 73" name="T8"/>
                <a:gd fmla="*/ 9 h 17" name="T9"/>
                <a:gd fmla="*/ 65 w 73" name="T10"/>
                <a:gd fmla="*/ 17 h 17" name="T11"/>
                <a:gd fmla="*/ 8 w 73" name="T12"/>
                <a:gd fmla="*/ 17 h 1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7" w="73">
                  <a:moveTo>
                    <a:pt x="8" y="17"/>
                  </a:moveTo>
                  <a:cubicBezTo>
                    <a:pt x="3" y="17"/>
                    <a:pt x="0" y="13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0" y="0"/>
                    <a:pt x="73" y="4"/>
                    <a:pt x="73" y="9"/>
                  </a:cubicBezTo>
                  <a:cubicBezTo>
                    <a:pt x="73" y="13"/>
                    <a:pt x="70" y="17"/>
                    <a:pt x="65" y="17"/>
                  </a:cubicBezTo>
                  <a:lnTo>
                    <a:pt x="8" y="1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30" name="Freeform 76"/>
            <p:cNvSpPr/>
            <p:nvPr/>
          </p:nvSpPr>
          <p:spPr bwMode="auto">
            <a:xfrm>
              <a:off x="12471388" y="5971232"/>
              <a:ext cx="421488" cy="45405"/>
            </a:xfrm>
            <a:custGeom>
              <a:gdLst>
                <a:gd fmla="*/ 65 w 65" name="T0"/>
                <a:gd fmla="*/ 4 h 7" name="T1"/>
                <a:gd fmla="*/ 61 w 65" name="T2"/>
                <a:gd fmla="*/ 7 h 7" name="T3"/>
                <a:gd fmla="*/ 4 w 65" name="T4"/>
                <a:gd fmla="*/ 7 h 7" name="T5"/>
                <a:gd fmla="*/ 0 w 65" name="T6"/>
                <a:gd fmla="*/ 4 h 7" name="T7"/>
                <a:gd fmla="*/ 4 w 65" name="T8"/>
                <a:gd fmla="*/ 0 h 7" name="T9"/>
                <a:gd fmla="*/ 61 w 65" name="T10"/>
                <a:gd fmla="*/ 0 h 7" name="T11"/>
                <a:gd fmla="*/ 65 w 65" name="T12"/>
                <a:gd fmla="*/ 4 h 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" w="65">
                  <a:moveTo>
                    <a:pt x="65" y="4"/>
                  </a:moveTo>
                  <a:cubicBezTo>
                    <a:pt x="65" y="6"/>
                    <a:pt x="63" y="7"/>
                    <a:pt x="61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3" y="0"/>
                    <a:pt x="65" y="2"/>
                    <a:pt x="65" y="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31" name="Oval 77"/>
            <p:cNvSpPr>
              <a:spLocks noChangeArrowheads="1"/>
            </p:cNvSpPr>
            <p:nvPr/>
          </p:nvSpPr>
          <p:spPr bwMode="auto">
            <a:xfrm>
              <a:off x="12289824" y="5958259"/>
              <a:ext cx="71331" cy="7134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966268" y="3190086"/>
            <a:ext cx="2168525" cy="4501782"/>
            <a:chOff x="11310678" y="5484773"/>
            <a:chExt cx="2665090" cy="5532633"/>
          </a:xfrm>
        </p:grpSpPr>
        <p:sp>
          <p:nvSpPr>
            <p:cNvPr id="33" name="Freeform 59"/>
            <p:cNvSpPr/>
            <p:nvPr/>
          </p:nvSpPr>
          <p:spPr bwMode="auto">
            <a:xfrm>
              <a:off x="11310678" y="5484773"/>
              <a:ext cx="2665090" cy="5532633"/>
            </a:xfrm>
            <a:custGeom>
              <a:gdLst>
                <a:gd fmla="*/ 411 w 411" name="T0"/>
                <a:gd fmla="*/ 811 h 853" name="T1"/>
                <a:gd fmla="*/ 370 w 411" name="T2"/>
                <a:gd fmla="*/ 853 h 853" name="T3"/>
                <a:gd fmla="*/ 42 w 411" name="T4"/>
                <a:gd fmla="*/ 853 h 853" name="T5"/>
                <a:gd fmla="*/ 0 w 411" name="T6"/>
                <a:gd fmla="*/ 811 h 853" name="T7"/>
                <a:gd fmla="*/ 0 w 411" name="T8"/>
                <a:gd fmla="*/ 42 h 853" name="T9"/>
                <a:gd fmla="*/ 42 w 411" name="T10"/>
                <a:gd fmla="*/ 0 h 853" name="T11"/>
                <a:gd fmla="*/ 370 w 411" name="T12"/>
                <a:gd fmla="*/ 0 h 853" name="T13"/>
                <a:gd fmla="*/ 411 w 411" name="T14"/>
                <a:gd fmla="*/ 42 h 853" name="T15"/>
                <a:gd fmla="*/ 411 w 411" name="T16"/>
                <a:gd fmla="*/ 811 h 85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853" w="411">
                  <a:moveTo>
                    <a:pt x="411" y="811"/>
                  </a:moveTo>
                  <a:cubicBezTo>
                    <a:pt x="411" y="834"/>
                    <a:pt x="392" y="853"/>
                    <a:pt x="370" y="853"/>
                  </a:cubicBezTo>
                  <a:cubicBezTo>
                    <a:pt x="42" y="853"/>
                    <a:pt x="42" y="853"/>
                    <a:pt x="42" y="853"/>
                  </a:cubicBezTo>
                  <a:cubicBezTo>
                    <a:pt x="19" y="853"/>
                    <a:pt x="0" y="834"/>
                    <a:pt x="0" y="81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2" y="0"/>
                    <a:pt x="411" y="19"/>
                    <a:pt x="411" y="42"/>
                  </a:cubicBezTo>
                  <a:lnTo>
                    <a:pt x="411" y="8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36" name="Oval 61"/>
            <p:cNvSpPr>
              <a:spLocks noChangeArrowheads="1"/>
            </p:cNvSpPr>
            <p:nvPr/>
          </p:nvSpPr>
          <p:spPr bwMode="auto">
            <a:xfrm>
              <a:off x="12607558" y="5750705"/>
              <a:ext cx="77812" cy="7783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39" name="Oval 62"/>
            <p:cNvSpPr>
              <a:spLocks noChangeArrowheads="1"/>
            </p:cNvSpPr>
            <p:nvPr/>
          </p:nvSpPr>
          <p:spPr bwMode="auto">
            <a:xfrm>
              <a:off x="12633495" y="5776649"/>
              <a:ext cx="19455" cy="194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0" name="Oval 63"/>
            <p:cNvSpPr>
              <a:spLocks noChangeArrowheads="1"/>
            </p:cNvSpPr>
            <p:nvPr/>
          </p:nvSpPr>
          <p:spPr bwMode="auto">
            <a:xfrm>
              <a:off x="12607558" y="5744216"/>
              <a:ext cx="77812" cy="7783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1" name="Oval 64"/>
            <p:cNvSpPr>
              <a:spLocks noChangeArrowheads="1"/>
            </p:cNvSpPr>
            <p:nvPr/>
          </p:nvSpPr>
          <p:spPr bwMode="auto">
            <a:xfrm>
              <a:off x="12633495" y="5770161"/>
              <a:ext cx="19455" cy="194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2" name="Oval 65"/>
            <p:cNvSpPr>
              <a:spLocks noChangeArrowheads="1"/>
            </p:cNvSpPr>
            <p:nvPr/>
          </p:nvSpPr>
          <p:spPr bwMode="auto">
            <a:xfrm>
              <a:off x="12620526" y="5757189"/>
              <a:ext cx="51875" cy="5188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3" name="Oval 66"/>
            <p:cNvSpPr>
              <a:spLocks noChangeArrowheads="1"/>
            </p:cNvSpPr>
            <p:nvPr/>
          </p:nvSpPr>
          <p:spPr bwMode="auto">
            <a:xfrm>
              <a:off x="12620526" y="5757189"/>
              <a:ext cx="51875" cy="5188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4" name="Oval 67"/>
            <p:cNvSpPr>
              <a:spLocks noChangeArrowheads="1"/>
            </p:cNvSpPr>
            <p:nvPr/>
          </p:nvSpPr>
          <p:spPr bwMode="auto">
            <a:xfrm>
              <a:off x="12633495" y="5770161"/>
              <a:ext cx="25937" cy="2594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5" name="Oval 68"/>
            <p:cNvSpPr>
              <a:spLocks noChangeArrowheads="1"/>
            </p:cNvSpPr>
            <p:nvPr/>
          </p:nvSpPr>
          <p:spPr bwMode="auto">
            <a:xfrm>
              <a:off x="12633495" y="5770161"/>
              <a:ext cx="25937" cy="2594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6" name="Freeform 69"/>
            <p:cNvSpPr/>
            <p:nvPr/>
          </p:nvSpPr>
          <p:spPr bwMode="auto">
            <a:xfrm>
              <a:off x="12639982" y="5776649"/>
              <a:ext cx="6486" cy="6488"/>
            </a:xfrm>
            <a:custGeom>
              <a:gdLst>
                <a:gd fmla="*/ 1 w 1" name="T0"/>
                <a:gd fmla="*/ 1 h 1" name="T1"/>
                <a:gd fmla="*/ 1 w 1" name="T2"/>
                <a:gd fmla="*/ 1 h 1" name="T3"/>
                <a:gd fmla="*/ 0 w 1" name="T4"/>
                <a:gd fmla="*/ 1 h 1" name="T5"/>
                <a:gd fmla="*/ 1 w 1" name="T6"/>
                <a:gd fmla="*/ 0 h 1" name="T7"/>
                <a:gd fmla="*/ 1 w 1" name="T8"/>
                <a:gd fmla="*/ 1 h 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" w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7" name="Freeform 70"/>
            <p:cNvSpPr/>
            <p:nvPr/>
          </p:nvSpPr>
          <p:spPr bwMode="auto">
            <a:xfrm>
              <a:off x="12639982" y="5776649"/>
              <a:ext cx="6486" cy="6488"/>
            </a:xfrm>
            <a:custGeom>
              <a:gdLst>
                <a:gd fmla="*/ 1 w 1" name="T0"/>
                <a:gd fmla="*/ 1 h 1" name="T1"/>
                <a:gd fmla="*/ 1 w 1" name="T2"/>
                <a:gd fmla="*/ 1 h 1" name="T3"/>
                <a:gd fmla="*/ 0 w 1" name="T4"/>
                <a:gd fmla="*/ 1 h 1" name="T5"/>
                <a:gd fmla="*/ 1 w 1" name="T6"/>
                <a:gd fmla="*/ 0 h 1" name="T7"/>
                <a:gd fmla="*/ 1 w 1" name="T8"/>
                <a:gd fmla="*/ 1 h 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" w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8" name="Oval 71"/>
            <p:cNvSpPr>
              <a:spLocks noChangeArrowheads="1"/>
            </p:cNvSpPr>
            <p:nvPr/>
          </p:nvSpPr>
          <p:spPr bwMode="auto">
            <a:xfrm>
              <a:off x="12432481" y="10433658"/>
              <a:ext cx="421488" cy="42159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9" name="Freeform 72"/>
            <p:cNvSpPr/>
            <p:nvPr/>
          </p:nvSpPr>
          <p:spPr bwMode="auto">
            <a:xfrm>
              <a:off x="12536231" y="10537435"/>
              <a:ext cx="213987" cy="214043"/>
            </a:xfrm>
            <a:custGeom>
              <a:gdLst>
                <a:gd fmla="*/ 31 w 33" name="T0"/>
                <a:gd fmla="*/ 22 h 33" name="T1"/>
                <a:gd fmla="*/ 29 w 33" name="T2"/>
                <a:gd fmla="*/ 22 h 33" name="T3"/>
                <a:gd fmla="*/ 22 w 33" name="T4"/>
                <a:gd fmla="*/ 29 h 33" name="T5"/>
                <a:gd fmla="*/ 11 w 33" name="T6"/>
                <a:gd fmla="*/ 29 h 33" name="T7"/>
                <a:gd fmla="*/ 4 w 33" name="T8"/>
                <a:gd fmla="*/ 22 h 33" name="T9"/>
                <a:gd fmla="*/ 4 w 33" name="T10"/>
                <a:gd fmla="*/ 11 h 33" name="T11"/>
                <a:gd fmla="*/ 11 w 33" name="T12"/>
                <a:gd fmla="*/ 4 h 33" name="T13"/>
                <a:gd fmla="*/ 22 w 33" name="T14"/>
                <a:gd fmla="*/ 4 h 33" name="T15"/>
                <a:gd fmla="*/ 29 w 33" name="T16"/>
                <a:gd fmla="*/ 11 h 33" name="T17"/>
                <a:gd fmla="*/ 29 w 33" name="T18"/>
                <a:gd fmla="*/ 22 h 33" name="T19"/>
                <a:gd fmla="*/ 31 w 33" name="T20"/>
                <a:gd fmla="*/ 22 h 33" name="T21"/>
                <a:gd fmla="*/ 33 w 33" name="T22"/>
                <a:gd fmla="*/ 22 h 33" name="T23"/>
                <a:gd fmla="*/ 33 w 33" name="T24"/>
                <a:gd fmla="*/ 11 h 33" name="T25"/>
                <a:gd fmla="*/ 22 w 33" name="T26"/>
                <a:gd fmla="*/ 0 h 33" name="T27"/>
                <a:gd fmla="*/ 11 w 33" name="T28"/>
                <a:gd fmla="*/ 0 h 33" name="T29"/>
                <a:gd fmla="*/ 0 w 33" name="T30"/>
                <a:gd fmla="*/ 11 h 33" name="T31"/>
                <a:gd fmla="*/ 0 w 33" name="T32"/>
                <a:gd fmla="*/ 22 h 33" name="T33"/>
                <a:gd fmla="*/ 11 w 33" name="T34"/>
                <a:gd fmla="*/ 33 h 33" name="T35"/>
                <a:gd fmla="*/ 22 w 33" name="T36"/>
                <a:gd fmla="*/ 33 h 33" name="T37"/>
                <a:gd fmla="*/ 33 w 33" name="T38"/>
                <a:gd fmla="*/ 22 h 33" name="T39"/>
                <a:gd fmla="*/ 31 w 33" name="T40"/>
                <a:gd fmla="*/ 22 h 33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33" w="33">
                  <a:moveTo>
                    <a:pt x="31" y="22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29" y="26"/>
                    <a:pt x="26" y="29"/>
                    <a:pt x="22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7" y="29"/>
                    <a:pt x="4" y="26"/>
                    <a:pt x="4" y="2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6" y="4"/>
                    <a:pt x="29" y="7"/>
                    <a:pt x="29" y="11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5"/>
                    <a:pt x="28" y="0"/>
                    <a:pt x="2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8"/>
                    <a:pt x="5" y="33"/>
                    <a:pt x="11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8" y="33"/>
                    <a:pt x="33" y="28"/>
                    <a:pt x="33" y="22"/>
                  </a:cubicBezTo>
                  <a:lnTo>
                    <a:pt x="31" y="2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50" name="Rectangle 73"/>
            <p:cNvSpPr>
              <a:spLocks noChangeArrowheads="1"/>
            </p:cNvSpPr>
            <p:nvPr/>
          </p:nvSpPr>
          <p:spPr bwMode="auto">
            <a:xfrm>
              <a:off x="11505210" y="6302020"/>
              <a:ext cx="2282509" cy="40019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51" name="Freeform 75"/>
            <p:cNvSpPr/>
            <p:nvPr/>
          </p:nvSpPr>
          <p:spPr bwMode="auto">
            <a:xfrm>
              <a:off x="12445450" y="5938799"/>
              <a:ext cx="473364" cy="110266"/>
            </a:xfrm>
            <a:custGeom>
              <a:gdLst>
                <a:gd fmla="*/ 8 w 73" name="T0"/>
                <a:gd fmla="*/ 17 h 17" name="T1"/>
                <a:gd fmla="*/ 0 w 73" name="T2"/>
                <a:gd fmla="*/ 9 h 17" name="T3"/>
                <a:gd fmla="*/ 8 w 73" name="T4"/>
                <a:gd fmla="*/ 0 h 17" name="T5"/>
                <a:gd fmla="*/ 65 w 73" name="T6"/>
                <a:gd fmla="*/ 0 h 17" name="T7"/>
                <a:gd fmla="*/ 73 w 73" name="T8"/>
                <a:gd fmla="*/ 9 h 17" name="T9"/>
                <a:gd fmla="*/ 65 w 73" name="T10"/>
                <a:gd fmla="*/ 17 h 17" name="T11"/>
                <a:gd fmla="*/ 8 w 73" name="T12"/>
                <a:gd fmla="*/ 17 h 1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7" w="73">
                  <a:moveTo>
                    <a:pt x="8" y="17"/>
                  </a:moveTo>
                  <a:cubicBezTo>
                    <a:pt x="3" y="17"/>
                    <a:pt x="0" y="13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0" y="0"/>
                    <a:pt x="73" y="4"/>
                    <a:pt x="73" y="9"/>
                  </a:cubicBezTo>
                  <a:cubicBezTo>
                    <a:pt x="73" y="13"/>
                    <a:pt x="70" y="17"/>
                    <a:pt x="65" y="17"/>
                  </a:cubicBezTo>
                  <a:lnTo>
                    <a:pt x="8" y="1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52" name="Freeform 76"/>
            <p:cNvSpPr/>
            <p:nvPr/>
          </p:nvSpPr>
          <p:spPr bwMode="auto">
            <a:xfrm>
              <a:off x="12471388" y="5971232"/>
              <a:ext cx="421488" cy="45405"/>
            </a:xfrm>
            <a:custGeom>
              <a:gdLst>
                <a:gd fmla="*/ 65 w 65" name="T0"/>
                <a:gd fmla="*/ 4 h 7" name="T1"/>
                <a:gd fmla="*/ 61 w 65" name="T2"/>
                <a:gd fmla="*/ 7 h 7" name="T3"/>
                <a:gd fmla="*/ 4 w 65" name="T4"/>
                <a:gd fmla="*/ 7 h 7" name="T5"/>
                <a:gd fmla="*/ 0 w 65" name="T6"/>
                <a:gd fmla="*/ 4 h 7" name="T7"/>
                <a:gd fmla="*/ 4 w 65" name="T8"/>
                <a:gd fmla="*/ 0 h 7" name="T9"/>
                <a:gd fmla="*/ 61 w 65" name="T10"/>
                <a:gd fmla="*/ 0 h 7" name="T11"/>
                <a:gd fmla="*/ 65 w 65" name="T12"/>
                <a:gd fmla="*/ 4 h 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" w="65">
                  <a:moveTo>
                    <a:pt x="65" y="4"/>
                  </a:moveTo>
                  <a:cubicBezTo>
                    <a:pt x="65" y="6"/>
                    <a:pt x="63" y="7"/>
                    <a:pt x="61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3" y="0"/>
                    <a:pt x="65" y="2"/>
                    <a:pt x="65" y="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53" name="Oval 77"/>
            <p:cNvSpPr>
              <a:spLocks noChangeArrowheads="1"/>
            </p:cNvSpPr>
            <p:nvPr/>
          </p:nvSpPr>
          <p:spPr bwMode="auto">
            <a:xfrm>
              <a:off x="12289824" y="5958259"/>
              <a:ext cx="71331" cy="7134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526269" y="4478842"/>
            <a:ext cx="1939722" cy="4026796"/>
            <a:chOff x="11310678" y="5484773"/>
            <a:chExt cx="2665090" cy="5532633"/>
          </a:xfrm>
        </p:grpSpPr>
        <p:sp>
          <p:nvSpPr>
            <p:cNvPr id="55" name="Freeform 59"/>
            <p:cNvSpPr/>
            <p:nvPr/>
          </p:nvSpPr>
          <p:spPr bwMode="auto">
            <a:xfrm>
              <a:off x="11310678" y="5484773"/>
              <a:ext cx="2665090" cy="5532633"/>
            </a:xfrm>
            <a:custGeom>
              <a:gdLst>
                <a:gd fmla="*/ 411 w 411" name="T0"/>
                <a:gd fmla="*/ 811 h 853" name="T1"/>
                <a:gd fmla="*/ 370 w 411" name="T2"/>
                <a:gd fmla="*/ 853 h 853" name="T3"/>
                <a:gd fmla="*/ 42 w 411" name="T4"/>
                <a:gd fmla="*/ 853 h 853" name="T5"/>
                <a:gd fmla="*/ 0 w 411" name="T6"/>
                <a:gd fmla="*/ 811 h 853" name="T7"/>
                <a:gd fmla="*/ 0 w 411" name="T8"/>
                <a:gd fmla="*/ 42 h 853" name="T9"/>
                <a:gd fmla="*/ 42 w 411" name="T10"/>
                <a:gd fmla="*/ 0 h 853" name="T11"/>
                <a:gd fmla="*/ 370 w 411" name="T12"/>
                <a:gd fmla="*/ 0 h 853" name="T13"/>
                <a:gd fmla="*/ 411 w 411" name="T14"/>
                <a:gd fmla="*/ 42 h 853" name="T15"/>
                <a:gd fmla="*/ 411 w 411" name="T16"/>
                <a:gd fmla="*/ 811 h 85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853" w="411">
                  <a:moveTo>
                    <a:pt x="411" y="811"/>
                  </a:moveTo>
                  <a:cubicBezTo>
                    <a:pt x="411" y="834"/>
                    <a:pt x="392" y="853"/>
                    <a:pt x="370" y="853"/>
                  </a:cubicBezTo>
                  <a:cubicBezTo>
                    <a:pt x="42" y="853"/>
                    <a:pt x="42" y="853"/>
                    <a:pt x="42" y="853"/>
                  </a:cubicBezTo>
                  <a:cubicBezTo>
                    <a:pt x="19" y="853"/>
                    <a:pt x="0" y="834"/>
                    <a:pt x="0" y="81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2" y="0"/>
                    <a:pt x="411" y="19"/>
                    <a:pt x="411" y="42"/>
                  </a:cubicBezTo>
                  <a:lnTo>
                    <a:pt x="411" y="8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57" name="Oval 61"/>
            <p:cNvSpPr>
              <a:spLocks noChangeArrowheads="1"/>
            </p:cNvSpPr>
            <p:nvPr/>
          </p:nvSpPr>
          <p:spPr bwMode="auto">
            <a:xfrm>
              <a:off x="12607558" y="5750705"/>
              <a:ext cx="77812" cy="7783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58" name="Oval 62"/>
            <p:cNvSpPr>
              <a:spLocks noChangeArrowheads="1"/>
            </p:cNvSpPr>
            <p:nvPr/>
          </p:nvSpPr>
          <p:spPr bwMode="auto">
            <a:xfrm>
              <a:off x="12633495" y="5776649"/>
              <a:ext cx="19455" cy="194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59" name="Oval 63"/>
            <p:cNvSpPr>
              <a:spLocks noChangeArrowheads="1"/>
            </p:cNvSpPr>
            <p:nvPr/>
          </p:nvSpPr>
          <p:spPr bwMode="auto">
            <a:xfrm>
              <a:off x="12607558" y="5744216"/>
              <a:ext cx="77812" cy="7783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0" name="Oval 64"/>
            <p:cNvSpPr>
              <a:spLocks noChangeArrowheads="1"/>
            </p:cNvSpPr>
            <p:nvPr/>
          </p:nvSpPr>
          <p:spPr bwMode="auto">
            <a:xfrm>
              <a:off x="12633495" y="5770161"/>
              <a:ext cx="19455" cy="194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1" name="Oval 65"/>
            <p:cNvSpPr>
              <a:spLocks noChangeArrowheads="1"/>
            </p:cNvSpPr>
            <p:nvPr/>
          </p:nvSpPr>
          <p:spPr bwMode="auto">
            <a:xfrm>
              <a:off x="12620526" y="5757189"/>
              <a:ext cx="51875" cy="5188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2" name="Oval 66"/>
            <p:cNvSpPr>
              <a:spLocks noChangeArrowheads="1"/>
            </p:cNvSpPr>
            <p:nvPr/>
          </p:nvSpPr>
          <p:spPr bwMode="auto">
            <a:xfrm>
              <a:off x="12620526" y="5757189"/>
              <a:ext cx="51875" cy="5188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3" name="Oval 67"/>
            <p:cNvSpPr>
              <a:spLocks noChangeArrowheads="1"/>
            </p:cNvSpPr>
            <p:nvPr/>
          </p:nvSpPr>
          <p:spPr bwMode="auto">
            <a:xfrm>
              <a:off x="12633495" y="5770161"/>
              <a:ext cx="25937" cy="2594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4" name="Oval 68"/>
            <p:cNvSpPr>
              <a:spLocks noChangeArrowheads="1"/>
            </p:cNvSpPr>
            <p:nvPr/>
          </p:nvSpPr>
          <p:spPr bwMode="auto">
            <a:xfrm>
              <a:off x="12633495" y="5770161"/>
              <a:ext cx="25937" cy="2594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5" name="Freeform 69"/>
            <p:cNvSpPr/>
            <p:nvPr/>
          </p:nvSpPr>
          <p:spPr bwMode="auto">
            <a:xfrm>
              <a:off x="12639982" y="5776649"/>
              <a:ext cx="6486" cy="6488"/>
            </a:xfrm>
            <a:custGeom>
              <a:gdLst>
                <a:gd fmla="*/ 1 w 1" name="T0"/>
                <a:gd fmla="*/ 1 h 1" name="T1"/>
                <a:gd fmla="*/ 1 w 1" name="T2"/>
                <a:gd fmla="*/ 1 h 1" name="T3"/>
                <a:gd fmla="*/ 0 w 1" name="T4"/>
                <a:gd fmla="*/ 1 h 1" name="T5"/>
                <a:gd fmla="*/ 1 w 1" name="T6"/>
                <a:gd fmla="*/ 0 h 1" name="T7"/>
                <a:gd fmla="*/ 1 w 1" name="T8"/>
                <a:gd fmla="*/ 1 h 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" w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6" name="Freeform 70"/>
            <p:cNvSpPr/>
            <p:nvPr/>
          </p:nvSpPr>
          <p:spPr bwMode="auto">
            <a:xfrm>
              <a:off x="12639982" y="5776649"/>
              <a:ext cx="6486" cy="6488"/>
            </a:xfrm>
            <a:custGeom>
              <a:gdLst>
                <a:gd fmla="*/ 1 w 1" name="T0"/>
                <a:gd fmla="*/ 1 h 1" name="T1"/>
                <a:gd fmla="*/ 1 w 1" name="T2"/>
                <a:gd fmla="*/ 1 h 1" name="T3"/>
                <a:gd fmla="*/ 0 w 1" name="T4"/>
                <a:gd fmla="*/ 1 h 1" name="T5"/>
                <a:gd fmla="*/ 1 w 1" name="T6"/>
                <a:gd fmla="*/ 0 h 1" name="T7"/>
                <a:gd fmla="*/ 1 w 1" name="T8"/>
                <a:gd fmla="*/ 1 h 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" w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7" name="Oval 71"/>
            <p:cNvSpPr>
              <a:spLocks noChangeArrowheads="1"/>
            </p:cNvSpPr>
            <p:nvPr/>
          </p:nvSpPr>
          <p:spPr bwMode="auto">
            <a:xfrm>
              <a:off x="12432481" y="10433658"/>
              <a:ext cx="421488" cy="42159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8" name="Freeform 72"/>
            <p:cNvSpPr/>
            <p:nvPr/>
          </p:nvSpPr>
          <p:spPr bwMode="auto">
            <a:xfrm>
              <a:off x="12536231" y="10537435"/>
              <a:ext cx="213987" cy="214043"/>
            </a:xfrm>
            <a:custGeom>
              <a:gdLst>
                <a:gd fmla="*/ 31 w 33" name="T0"/>
                <a:gd fmla="*/ 22 h 33" name="T1"/>
                <a:gd fmla="*/ 29 w 33" name="T2"/>
                <a:gd fmla="*/ 22 h 33" name="T3"/>
                <a:gd fmla="*/ 22 w 33" name="T4"/>
                <a:gd fmla="*/ 29 h 33" name="T5"/>
                <a:gd fmla="*/ 11 w 33" name="T6"/>
                <a:gd fmla="*/ 29 h 33" name="T7"/>
                <a:gd fmla="*/ 4 w 33" name="T8"/>
                <a:gd fmla="*/ 22 h 33" name="T9"/>
                <a:gd fmla="*/ 4 w 33" name="T10"/>
                <a:gd fmla="*/ 11 h 33" name="T11"/>
                <a:gd fmla="*/ 11 w 33" name="T12"/>
                <a:gd fmla="*/ 4 h 33" name="T13"/>
                <a:gd fmla="*/ 22 w 33" name="T14"/>
                <a:gd fmla="*/ 4 h 33" name="T15"/>
                <a:gd fmla="*/ 29 w 33" name="T16"/>
                <a:gd fmla="*/ 11 h 33" name="T17"/>
                <a:gd fmla="*/ 29 w 33" name="T18"/>
                <a:gd fmla="*/ 22 h 33" name="T19"/>
                <a:gd fmla="*/ 31 w 33" name="T20"/>
                <a:gd fmla="*/ 22 h 33" name="T21"/>
                <a:gd fmla="*/ 33 w 33" name="T22"/>
                <a:gd fmla="*/ 22 h 33" name="T23"/>
                <a:gd fmla="*/ 33 w 33" name="T24"/>
                <a:gd fmla="*/ 11 h 33" name="T25"/>
                <a:gd fmla="*/ 22 w 33" name="T26"/>
                <a:gd fmla="*/ 0 h 33" name="T27"/>
                <a:gd fmla="*/ 11 w 33" name="T28"/>
                <a:gd fmla="*/ 0 h 33" name="T29"/>
                <a:gd fmla="*/ 0 w 33" name="T30"/>
                <a:gd fmla="*/ 11 h 33" name="T31"/>
                <a:gd fmla="*/ 0 w 33" name="T32"/>
                <a:gd fmla="*/ 22 h 33" name="T33"/>
                <a:gd fmla="*/ 11 w 33" name="T34"/>
                <a:gd fmla="*/ 33 h 33" name="T35"/>
                <a:gd fmla="*/ 22 w 33" name="T36"/>
                <a:gd fmla="*/ 33 h 33" name="T37"/>
                <a:gd fmla="*/ 33 w 33" name="T38"/>
                <a:gd fmla="*/ 22 h 33" name="T39"/>
                <a:gd fmla="*/ 31 w 33" name="T40"/>
                <a:gd fmla="*/ 22 h 33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33" w="33">
                  <a:moveTo>
                    <a:pt x="31" y="22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29" y="26"/>
                    <a:pt x="26" y="29"/>
                    <a:pt x="22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7" y="29"/>
                    <a:pt x="4" y="26"/>
                    <a:pt x="4" y="2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6" y="4"/>
                    <a:pt x="29" y="7"/>
                    <a:pt x="29" y="11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5"/>
                    <a:pt x="28" y="0"/>
                    <a:pt x="2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8"/>
                    <a:pt x="5" y="33"/>
                    <a:pt x="11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8" y="33"/>
                    <a:pt x="33" y="28"/>
                    <a:pt x="33" y="22"/>
                  </a:cubicBezTo>
                  <a:lnTo>
                    <a:pt x="31" y="2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9" name="Rectangle 73"/>
            <p:cNvSpPr>
              <a:spLocks noChangeArrowheads="1"/>
            </p:cNvSpPr>
            <p:nvPr/>
          </p:nvSpPr>
          <p:spPr bwMode="auto">
            <a:xfrm>
              <a:off x="11505210" y="6302020"/>
              <a:ext cx="2282509" cy="40019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70" name="Freeform 75"/>
            <p:cNvSpPr/>
            <p:nvPr/>
          </p:nvSpPr>
          <p:spPr bwMode="auto">
            <a:xfrm>
              <a:off x="12445450" y="5938799"/>
              <a:ext cx="473364" cy="110266"/>
            </a:xfrm>
            <a:custGeom>
              <a:gdLst>
                <a:gd fmla="*/ 8 w 73" name="T0"/>
                <a:gd fmla="*/ 17 h 17" name="T1"/>
                <a:gd fmla="*/ 0 w 73" name="T2"/>
                <a:gd fmla="*/ 9 h 17" name="T3"/>
                <a:gd fmla="*/ 8 w 73" name="T4"/>
                <a:gd fmla="*/ 0 h 17" name="T5"/>
                <a:gd fmla="*/ 65 w 73" name="T6"/>
                <a:gd fmla="*/ 0 h 17" name="T7"/>
                <a:gd fmla="*/ 73 w 73" name="T8"/>
                <a:gd fmla="*/ 9 h 17" name="T9"/>
                <a:gd fmla="*/ 65 w 73" name="T10"/>
                <a:gd fmla="*/ 17 h 17" name="T11"/>
                <a:gd fmla="*/ 8 w 73" name="T12"/>
                <a:gd fmla="*/ 17 h 1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7" w="73">
                  <a:moveTo>
                    <a:pt x="8" y="17"/>
                  </a:moveTo>
                  <a:cubicBezTo>
                    <a:pt x="3" y="17"/>
                    <a:pt x="0" y="13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0" y="0"/>
                    <a:pt x="73" y="4"/>
                    <a:pt x="73" y="9"/>
                  </a:cubicBezTo>
                  <a:cubicBezTo>
                    <a:pt x="73" y="13"/>
                    <a:pt x="70" y="17"/>
                    <a:pt x="65" y="17"/>
                  </a:cubicBezTo>
                  <a:lnTo>
                    <a:pt x="8" y="1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71" name="Freeform 76"/>
            <p:cNvSpPr/>
            <p:nvPr/>
          </p:nvSpPr>
          <p:spPr bwMode="auto">
            <a:xfrm>
              <a:off x="12471388" y="5971232"/>
              <a:ext cx="421488" cy="45405"/>
            </a:xfrm>
            <a:custGeom>
              <a:gdLst>
                <a:gd fmla="*/ 65 w 65" name="T0"/>
                <a:gd fmla="*/ 4 h 7" name="T1"/>
                <a:gd fmla="*/ 61 w 65" name="T2"/>
                <a:gd fmla="*/ 7 h 7" name="T3"/>
                <a:gd fmla="*/ 4 w 65" name="T4"/>
                <a:gd fmla="*/ 7 h 7" name="T5"/>
                <a:gd fmla="*/ 0 w 65" name="T6"/>
                <a:gd fmla="*/ 4 h 7" name="T7"/>
                <a:gd fmla="*/ 4 w 65" name="T8"/>
                <a:gd fmla="*/ 0 h 7" name="T9"/>
                <a:gd fmla="*/ 61 w 65" name="T10"/>
                <a:gd fmla="*/ 0 h 7" name="T11"/>
                <a:gd fmla="*/ 65 w 65" name="T12"/>
                <a:gd fmla="*/ 4 h 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" w="65">
                  <a:moveTo>
                    <a:pt x="65" y="4"/>
                  </a:moveTo>
                  <a:cubicBezTo>
                    <a:pt x="65" y="6"/>
                    <a:pt x="63" y="7"/>
                    <a:pt x="61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3" y="0"/>
                    <a:pt x="65" y="2"/>
                    <a:pt x="65" y="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72" name="Oval 77"/>
            <p:cNvSpPr>
              <a:spLocks noChangeArrowheads="1"/>
            </p:cNvSpPr>
            <p:nvPr/>
          </p:nvSpPr>
          <p:spPr bwMode="auto">
            <a:xfrm>
              <a:off x="12289824" y="5958259"/>
              <a:ext cx="71331" cy="7134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1561563" y="1752473"/>
            <a:ext cx="4904428" cy="1436370"/>
          </a:xfrm>
          <a:prstGeom prst="rect">
            <a:avLst/>
          </a:prstGeom>
          <a:noFill/>
        </p:spPr>
        <p:txBody>
          <a:bodyPr anchor="ctr" anchorCtr="0" rtlCol="0" wrap="square">
            <a:spAutoFit/>
          </a:bodyPr>
          <a:lstStyle/>
          <a:p>
            <a:pPr>
              <a:lnSpc>
                <a:spcPts val="3530"/>
              </a:lnSpc>
            </a:pPr>
            <a:r>
              <a:rPr b="1" lang="en-US" spc="100" sz="2700">
                <a:solidFill>
                  <a:srgbClr val="523A2C"/>
                </a:solidFill>
                <a:latin charset="-122" panose="02010600040101010101" pitchFamily="2" typeface="华文细黑"/>
                <a:ea charset="-122" panose="02010600040101010101" pitchFamily="2" typeface="华文细黑"/>
                <a:cs charset="0" typeface="Montserrat"/>
              </a:rPr>
              <a:t>We design</a:t>
            </a:r>
          </a:p>
          <a:p>
            <a:pPr>
              <a:lnSpc>
                <a:spcPts val="3530"/>
              </a:lnSpc>
            </a:pPr>
            <a:r>
              <a:rPr b="1" lang="en-US" spc="100" sz="2700">
                <a:solidFill>
                  <a:srgbClr val="523A2C"/>
                </a:solidFill>
                <a:latin charset="-122" panose="02010600040101010101" pitchFamily="2" typeface="华文细黑"/>
                <a:ea charset="-122" panose="02010600040101010101" pitchFamily="2" typeface="华文细黑"/>
                <a:cs charset="0" typeface="Montserrat"/>
              </a:rPr>
              <a:t>Trending</a:t>
            </a:r>
          </a:p>
          <a:p>
            <a:pPr>
              <a:lnSpc>
                <a:spcPts val="3530"/>
              </a:lnSpc>
            </a:pPr>
            <a:r>
              <a:rPr b="1" lang="en-US" spc="100" sz="2700">
                <a:solidFill>
                  <a:srgbClr val="523A2C"/>
                </a:solidFill>
                <a:latin charset="-122" panose="02010600040101010101" pitchFamily="2" typeface="华文细黑"/>
                <a:ea charset="-122" panose="02010600040101010101" pitchFamily="2" typeface="华文细黑"/>
                <a:cs charset="0" typeface="Montserrat"/>
              </a:rPr>
              <a:t>Minimal presentations</a:t>
            </a:r>
          </a:p>
        </p:txBody>
      </p:sp>
      <p:pic>
        <p:nvPicPr>
          <p:cNvPr id="7" name="图片占位符 6"/>
          <p:cNvPicPr>
            <a:picLocks noChangeAspect="1" noGrp="1"/>
          </p:cNvPicPr>
          <p:nvPr>
            <p:ph idx="57" sz="quarter" type="pic"/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21284" r="21284"/>
          <a:stretch>
            <a:fillRect/>
          </a:stretch>
        </p:blipFill>
        <p:spPr>
          <a:xfrm>
            <a:off x="9775449" y="5068903"/>
            <a:ext cx="1663363" cy="2917453"/>
          </a:xfrm>
        </p:spPr>
      </p:pic>
      <p:pic>
        <p:nvPicPr>
          <p:cNvPr id="6" name="图片占位符 5"/>
          <p:cNvPicPr>
            <a:picLocks noChangeAspect="1" noGrp="1"/>
          </p:cNvPicPr>
          <p:nvPr>
            <p:ph idx="58" sz="quarter" type="pic"/>
          </p:nvPr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27" t="27"/>
          <a:stretch>
            <a:fillRect/>
          </a:stretch>
        </p:blipFill>
        <p:spPr>
          <a:xfrm>
            <a:off x="4665318" y="5068903"/>
            <a:ext cx="1663363" cy="2917453"/>
          </a:xfrm>
        </p:spPr>
      </p:pic>
      <p:pic>
        <p:nvPicPr>
          <p:cNvPr id="8" name="图片占位符 7"/>
          <p:cNvPicPr>
            <a:picLocks noChangeAspect="1" noGrp="1"/>
          </p:cNvPicPr>
          <p:nvPr>
            <p:ph idx="59" sz="quarter" type="pic"/>
          </p:nvPr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l="11534" r="11534"/>
          <a:stretch>
            <a:fillRect/>
          </a:stretch>
        </p:blipFill>
        <p:spPr>
          <a:xfrm>
            <a:off x="7119972" y="3855061"/>
            <a:ext cx="1862057" cy="3256271"/>
          </a:xfrm>
        </p:spPr>
      </p:pic>
      <p:sp>
        <p:nvSpPr>
          <p:cNvPr id="76" name="Subtitle 2"/>
          <p:cNvSpPr txBox="1"/>
          <p:nvPr/>
        </p:nvSpPr>
        <p:spPr>
          <a:xfrm>
            <a:off x="6329125" y="646410"/>
            <a:ext cx="5108800" cy="2028986"/>
          </a:xfrm>
          <a:prstGeom prst="rect">
            <a:avLst/>
          </a:prstGeom>
        </p:spPr>
        <p:txBody>
          <a:bodyPr bIns="54373" lIns="108745" rIns="108745" rtlCol="0" tIns="54373" vert="horz" wrap="square">
            <a:spAutoFit/>
          </a:bodyPr>
          <a:lstStyle>
            <a:lvl1pPr algn="ctr" defTabSz="1087636" eaLnBrk="1" hangingPunct="1" indent="0" latinLnBrk="0" marL="0" rtl="0">
              <a:lnSpc>
                <a:spcPct val="120000"/>
              </a:lnSpc>
              <a:spcBef>
                <a:spcPct val="20000"/>
              </a:spcBef>
              <a:buFont typeface="Arial"/>
              <a:buNone/>
              <a:defRPr kern="1200" sz="24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algn="ctr" defTabSz="1087636" eaLnBrk="1" hangingPunct="1" indent="0" latinLnBrk="0" marL="1087636" rtl="0">
              <a:lnSpc>
                <a:spcPct val="130000"/>
              </a:lnSpc>
              <a:spcBef>
                <a:spcPct val="20000"/>
              </a:spcBef>
              <a:buFont typeface="Arial"/>
              <a:buNone/>
              <a:defRPr kern="1200"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algn="ctr" defTabSz="1087636" eaLnBrk="1" hangingPunct="1" indent="0" latinLnBrk="0" marL="2175271" rtl="0">
              <a:lnSpc>
                <a:spcPct val="130000"/>
              </a:lnSpc>
              <a:spcBef>
                <a:spcPct val="20000"/>
              </a:spcBef>
              <a:buFont typeface="Arial"/>
              <a:buNone/>
              <a:defRPr kern="1200"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algn="ctr" defTabSz="1087636" eaLnBrk="1" hangingPunct="1" indent="0" latinLnBrk="0" marL="3262912" rtl="0">
              <a:lnSpc>
                <a:spcPct val="130000"/>
              </a:lnSpc>
              <a:spcBef>
                <a:spcPct val="20000"/>
              </a:spcBef>
              <a:buFont typeface="Arial"/>
              <a:buNone/>
              <a:defRPr kern="1200"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algn="ctr" defTabSz="1087636" eaLnBrk="1" hangingPunct="1" indent="0" latinLnBrk="0" marL="4350546" rtl="0">
              <a:lnSpc>
                <a:spcPct val="130000"/>
              </a:lnSpc>
              <a:spcBef>
                <a:spcPct val="20000"/>
              </a:spcBef>
              <a:buFont typeface="Arial"/>
              <a:buNone/>
              <a:defRPr kern="1200"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algn="ctr" defTabSz="1087636" eaLnBrk="1" hangingPunct="1" indent="0" latinLnBrk="0" marL="5438184" rtl="0">
              <a:spcBef>
                <a:spcPct val="20000"/>
              </a:spcBef>
              <a:buFont typeface="Arial"/>
              <a:buNone/>
              <a:defRPr kern="1200"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ctr" defTabSz="1087636" eaLnBrk="1" hangingPunct="1" indent="0" latinLnBrk="0" marL="6525820" rtl="0">
              <a:spcBef>
                <a:spcPct val="20000"/>
              </a:spcBef>
              <a:buFont typeface="Arial"/>
              <a:buNone/>
              <a:defRPr kern="1200"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ctr" defTabSz="1087636" eaLnBrk="1" hangingPunct="1" indent="0" latinLnBrk="0" marL="7613455" rtl="0">
              <a:spcBef>
                <a:spcPct val="20000"/>
              </a:spcBef>
              <a:buFont typeface="Arial"/>
              <a:buNone/>
              <a:defRPr kern="1200"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ctr" defTabSz="1087636" eaLnBrk="1" hangingPunct="1" indent="0" latinLnBrk="0" marL="8701091" rtl="0">
              <a:spcBef>
                <a:spcPct val="20000"/>
              </a:spcBef>
              <a:buFont typeface="Arial"/>
              <a:buNone/>
              <a:defRPr kern="1200"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en-US" sz="1400">
                <a:solidFill>
                  <a:srgbClr val="523A2C"/>
                </a:solidFill>
                <a:latin charset="-122" panose="02010600040101010101" pitchFamily="2" typeface="华文细黑"/>
                <a:ea charset="-122" panose="02010600040101010101" pitchFamily="2" typeface="华文细黑"/>
                <a:cs charset="0" typeface="Source Sans Pro"/>
              </a:rPr>
              <a:t>Investment generally results in acquiring an asset, also called an investment. If the asset is available at a price worth investing, it is normally expected either to generate income, or to appreciate in value, so that it can be sold at a higher price invest Investment generally results.</a:t>
            </a:r>
          </a:p>
        </p:txBody>
      </p:sp>
      <p:sp>
        <p:nvSpPr>
          <p:cNvPr id="77" name="椭圆 76"/>
          <p:cNvSpPr/>
          <p:nvPr/>
        </p:nvSpPr>
        <p:spPr>
          <a:xfrm>
            <a:off x="1308784" y="3415793"/>
            <a:ext cx="414118" cy="414118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algn="bl" dir="5400000" endPos="30000" rotWithShape="0" stA="40000" sy="-10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609364699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5"/>
      <p:bldP grpId="0" spid="77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Right Triangle 2"/>
          <p:cNvSpPr/>
          <p:nvPr/>
        </p:nvSpPr>
        <p:spPr>
          <a:xfrm>
            <a:off x="1588" y="3508401"/>
            <a:ext cx="6255834" cy="3356517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900">
              <a:solidFill>
                <a:schemeClr val="bg1">
                  <a:lumMod val="95000"/>
                </a:schemeClr>
              </a:solidFill>
              <a:latin charset="0" typeface="Montserrat"/>
              <a:ea charset="0" typeface="Montserrat"/>
              <a:cs charset="0" typeface="Montserrat"/>
            </a:endParaRPr>
          </a:p>
        </p:txBody>
      </p:sp>
      <p:sp>
        <p:nvSpPr>
          <p:cNvPr id="24" name="Subtitle 2"/>
          <p:cNvSpPr txBox="1"/>
          <p:nvPr/>
        </p:nvSpPr>
        <p:spPr>
          <a:xfrm>
            <a:off x="7527482" y="4922608"/>
            <a:ext cx="3601304" cy="445296"/>
          </a:xfrm>
          <a:prstGeom prst="rect">
            <a:avLst/>
          </a:prstGeom>
        </p:spPr>
        <p:txBody>
          <a:bodyPr bIns="54373" lIns="108745" rIns="108745" rtlCol="0" tIns="54373" vert="horz" wrap="square">
            <a:spAutoFit/>
          </a:bodyPr>
          <a:lstStyle>
            <a:lvl1pPr algn="ctr" defTabSz="1087636" eaLnBrk="1" hangingPunct="1" indent="0" latinLnBrk="0" marL="0" rtl="0">
              <a:lnSpc>
                <a:spcPct val="120000"/>
              </a:lnSpc>
              <a:spcBef>
                <a:spcPct val="20000"/>
              </a:spcBef>
              <a:buFont typeface="Arial"/>
              <a:buNone/>
              <a:defRPr kern="1200" sz="24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algn="ctr" defTabSz="1087636" eaLnBrk="1" hangingPunct="1" indent="0" latinLnBrk="0" marL="1087636" rtl="0">
              <a:lnSpc>
                <a:spcPct val="130000"/>
              </a:lnSpc>
              <a:spcBef>
                <a:spcPct val="20000"/>
              </a:spcBef>
              <a:buFont typeface="Arial"/>
              <a:buNone/>
              <a:defRPr kern="1200"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algn="ctr" defTabSz="1087636" eaLnBrk="1" hangingPunct="1" indent="0" latinLnBrk="0" marL="2175271" rtl="0">
              <a:lnSpc>
                <a:spcPct val="130000"/>
              </a:lnSpc>
              <a:spcBef>
                <a:spcPct val="20000"/>
              </a:spcBef>
              <a:buFont typeface="Arial"/>
              <a:buNone/>
              <a:defRPr kern="1200"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algn="ctr" defTabSz="1087636" eaLnBrk="1" hangingPunct="1" indent="0" latinLnBrk="0" marL="3262912" rtl="0">
              <a:lnSpc>
                <a:spcPct val="130000"/>
              </a:lnSpc>
              <a:spcBef>
                <a:spcPct val="20000"/>
              </a:spcBef>
              <a:buFont typeface="Arial"/>
              <a:buNone/>
              <a:defRPr kern="1200"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algn="ctr" defTabSz="1087636" eaLnBrk="1" hangingPunct="1" indent="0" latinLnBrk="0" marL="4350546" rtl="0">
              <a:lnSpc>
                <a:spcPct val="130000"/>
              </a:lnSpc>
              <a:spcBef>
                <a:spcPct val="20000"/>
              </a:spcBef>
              <a:buFont typeface="Arial"/>
              <a:buNone/>
              <a:defRPr kern="1200"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algn="ctr" defTabSz="1087636" eaLnBrk="1" hangingPunct="1" indent="0" latinLnBrk="0" marL="5438184" rtl="0">
              <a:spcBef>
                <a:spcPct val="20000"/>
              </a:spcBef>
              <a:buFont typeface="Arial"/>
              <a:buNone/>
              <a:defRPr kern="1200"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ctr" defTabSz="1087636" eaLnBrk="1" hangingPunct="1" indent="0" latinLnBrk="0" marL="6525820" rtl="0">
              <a:spcBef>
                <a:spcPct val="20000"/>
              </a:spcBef>
              <a:buFont typeface="Arial"/>
              <a:buNone/>
              <a:defRPr kern="1200"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ctr" defTabSz="1087636" eaLnBrk="1" hangingPunct="1" indent="0" latinLnBrk="0" marL="7613455" rtl="0">
              <a:spcBef>
                <a:spcPct val="20000"/>
              </a:spcBef>
              <a:buFont typeface="Arial"/>
              <a:buNone/>
              <a:defRPr kern="1200"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ctr" defTabSz="1087636" eaLnBrk="1" hangingPunct="1" indent="0" latinLnBrk="0" marL="8701091" rtl="0">
              <a:spcBef>
                <a:spcPct val="20000"/>
              </a:spcBef>
              <a:buFont typeface="Arial"/>
              <a:buNone/>
              <a:defRPr kern="1200"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25"/>
              </a:lnSpc>
            </a:pPr>
            <a:r>
              <a:rPr lang="en-US" sz="850">
                <a:solidFill>
                  <a:srgbClr val="523A2C"/>
                </a:solidFill>
                <a:latin charset="0" typeface="Source Sans Pro"/>
                <a:ea charset="0" typeface="Source Sans Pro"/>
                <a:cs charset="0" typeface="Source Sans Pro"/>
              </a:rPr>
              <a:t>Investment generally results in acquiring an asset, also called an investment. If the asset is available at a price worth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599693" y="4577662"/>
            <a:ext cx="1440180" cy="243840"/>
          </a:xfrm>
          <a:prstGeom prst="rect">
            <a:avLst/>
          </a:prstGeom>
          <a:noFill/>
        </p:spPr>
        <p:txBody>
          <a:bodyPr anchor="ctr" anchorCtr="0" rtlCol="0" wrap="none">
            <a:spAutoFit/>
          </a:bodyPr>
          <a:lstStyle/>
          <a:p>
            <a:r>
              <a:rPr lang="en-US" sz="1000">
                <a:solidFill>
                  <a:srgbClr val="523A2C"/>
                </a:solidFill>
                <a:latin charset="0" typeface="Montserrat"/>
                <a:ea charset="0" typeface="Montserrat"/>
                <a:cs charset="0" typeface="Montserrat"/>
              </a:rPr>
              <a:t>Also called investment</a:t>
            </a:r>
          </a:p>
        </p:txBody>
      </p:sp>
      <p:sp>
        <p:nvSpPr>
          <p:cNvPr id="27" name="Oval 26"/>
          <p:cNvSpPr/>
          <p:nvPr/>
        </p:nvSpPr>
        <p:spPr>
          <a:xfrm>
            <a:off x="6664713" y="4608583"/>
            <a:ext cx="561144" cy="561144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algn="bl" dir="5400000" endPos="30000" rotWithShape="0" stA="40000" sy="-10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28" name="Subtitle 2"/>
          <p:cNvSpPr txBox="1"/>
          <p:nvPr/>
        </p:nvSpPr>
        <p:spPr>
          <a:xfrm>
            <a:off x="7527482" y="3518783"/>
            <a:ext cx="3601304" cy="445296"/>
          </a:xfrm>
          <a:prstGeom prst="rect">
            <a:avLst/>
          </a:prstGeom>
        </p:spPr>
        <p:txBody>
          <a:bodyPr bIns="54373" lIns="108745" rIns="108745" rtlCol="0" tIns="54373" vert="horz" wrap="square">
            <a:spAutoFit/>
          </a:bodyPr>
          <a:lstStyle>
            <a:lvl1pPr algn="ctr" defTabSz="1087636" eaLnBrk="1" hangingPunct="1" indent="0" latinLnBrk="0" marL="0" rtl="0">
              <a:lnSpc>
                <a:spcPct val="120000"/>
              </a:lnSpc>
              <a:spcBef>
                <a:spcPct val="20000"/>
              </a:spcBef>
              <a:buFont typeface="Arial"/>
              <a:buNone/>
              <a:defRPr kern="1200" sz="24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algn="ctr" defTabSz="1087636" eaLnBrk="1" hangingPunct="1" indent="0" latinLnBrk="0" marL="1087636" rtl="0">
              <a:lnSpc>
                <a:spcPct val="130000"/>
              </a:lnSpc>
              <a:spcBef>
                <a:spcPct val="20000"/>
              </a:spcBef>
              <a:buFont typeface="Arial"/>
              <a:buNone/>
              <a:defRPr kern="1200"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algn="ctr" defTabSz="1087636" eaLnBrk="1" hangingPunct="1" indent="0" latinLnBrk="0" marL="2175271" rtl="0">
              <a:lnSpc>
                <a:spcPct val="130000"/>
              </a:lnSpc>
              <a:spcBef>
                <a:spcPct val="20000"/>
              </a:spcBef>
              <a:buFont typeface="Arial"/>
              <a:buNone/>
              <a:defRPr kern="1200"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algn="ctr" defTabSz="1087636" eaLnBrk="1" hangingPunct="1" indent="0" latinLnBrk="0" marL="3262912" rtl="0">
              <a:lnSpc>
                <a:spcPct val="130000"/>
              </a:lnSpc>
              <a:spcBef>
                <a:spcPct val="20000"/>
              </a:spcBef>
              <a:buFont typeface="Arial"/>
              <a:buNone/>
              <a:defRPr kern="1200"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algn="ctr" defTabSz="1087636" eaLnBrk="1" hangingPunct="1" indent="0" latinLnBrk="0" marL="4350546" rtl="0">
              <a:lnSpc>
                <a:spcPct val="130000"/>
              </a:lnSpc>
              <a:spcBef>
                <a:spcPct val="20000"/>
              </a:spcBef>
              <a:buFont typeface="Arial"/>
              <a:buNone/>
              <a:defRPr kern="1200"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algn="ctr" defTabSz="1087636" eaLnBrk="1" hangingPunct="1" indent="0" latinLnBrk="0" marL="5438184" rtl="0">
              <a:spcBef>
                <a:spcPct val="20000"/>
              </a:spcBef>
              <a:buFont typeface="Arial"/>
              <a:buNone/>
              <a:defRPr kern="1200"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ctr" defTabSz="1087636" eaLnBrk="1" hangingPunct="1" indent="0" latinLnBrk="0" marL="6525820" rtl="0">
              <a:spcBef>
                <a:spcPct val="20000"/>
              </a:spcBef>
              <a:buFont typeface="Arial"/>
              <a:buNone/>
              <a:defRPr kern="1200"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ctr" defTabSz="1087636" eaLnBrk="1" hangingPunct="1" indent="0" latinLnBrk="0" marL="7613455" rtl="0">
              <a:spcBef>
                <a:spcPct val="20000"/>
              </a:spcBef>
              <a:buFont typeface="Arial"/>
              <a:buNone/>
              <a:defRPr kern="1200"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ctr" defTabSz="1087636" eaLnBrk="1" hangingPunct="1" indent="0" latinLnBrk="0" marL="8701091" rtl="0">
              <a:spcBef>
                <a:spcPct val="20000"/>
              </a:spcBef>
              <a:buFont typeface="Arial"/>
              <a:buNone/>
              <a:defRPr kern="1200"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25"/>
              </a:lnSpc>
            </a:pPr>
            <a:r>
              <a:rPr lang="en-US" sz="850">
                <a:solidFill>
                  <a:srgbClr val="523A2C"/>
                </a:solidFill>
                <a:latin charset="0" typeface="Source Sans Pro"/>
                <a:ea charset="0" typeface="Source Sans Pro"/>
                <a:cs charset="0" typeface="Source Sans Pro"/>
              </a:rPr>
              <a:t>Investment generally results in acquiring an asset, also called an investment. If the asset is available at a price worth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599693" y="3173837"/>
            <a:ext cx="1440180" cy="243840"/>
          </a:xfrm>
          <a:prstGeom prst="rect">
            <a:avLst/>
          </a:prstGeom>
          <a:noFill/>
        </p:spPr>
        <p:txBody>
          <a:bodyPr anchor="ctr" anchorCtr="0" rtlCol="0" wrap="none">
            <a:spAutoFit/>
          </a:bodyPr>
          <a:lstStyle/>
          <a:p>
            <a:r>
              <a:rPr lang="en-US" sz="1000">
                <a:solidFill>
                  <a:srgbClr val="523A2C"/>
                </a:solidFill>
                <a:latin charset="0" typeface="Montserrat"/>
                <a:ea charset="0" typeface="Montserrat"/>
                <a:cs charset="0" typeface="Montserrat"/>
              </a:rPr>
              <a:t>Also called investment</a:t>
            </a:r>
          </a:p>
        </p:txBody>
      </p:sp>
      <p:sp>
        <p:nvSpPr>
          <p:cNvPr id="30" name="Oval 29"/>
          <p:cNvSpPr/>
          <p:nvPr/>
        </p:nvSpPr>
        <p:spPr>
          <a:xfrm>
            <a:off x="6664713" y="3204757"/>
            <a:ext cx="561144" cy="561144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algn="bl" dir="5400000" endPos="30000" rotWithShape="0" stA="40000" sy="-10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31" name="Shape 2629"/>
          <p:cNvSpPr/>
          <p:nvPr/>
        </p:nvSpPr>
        <p:spPr>
          <a:xfrm>
            <a:off x="6810371" y="3356946"/>
            <a:ext cx="279405" cy="279328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anchor="ctr" bIns="19045" lIns="19045" rIns="19045" tIns="19045"/>
          <a:lstStyle/>
          <a:p>
            <a:pPr defTabSz="228532">
              <a:defRPr cap="none"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2" name="Shape 2840"/>
          <p:cNvSpPr/>
          <p:nvPr/>
        </p:nvSpPr>
        <p:spPr>
          <a:xfrm>
            <a:off x="6805621" y="4762188"/>
            <a:ext cx="279328" cy="253935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3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4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5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5709" y="2160"/>
                </a:lnTo>
                <a:cubicBezTo>
                  <a:pt x="15438" y="2160"/>
                  <a:pt x="15218" y="2402"/>
                  <a:pt x="15218" y="2700"/>
                </a:cubicBezTo>
                <a:cubicBezTo>
                  <a:pt x="15218" y="2999"/>
                  <a:pt x="15438" y="3240"/>
                  <a:pt x="15709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5891" y="3240"/>
                </a:lnTo>
                <a:cubicBezTo>
                  <a:pt x="6162" y="3240"/>
                  <a:pt x="6382" y="2999"/>
                  <a:pt x="6382" y="2700"/>
                </a:cubicBezTo>
                <a:cubicBezTo>
                  <a:pt x="6382" y="2402"/>
                  <a:pt x="6162" y="2160"/>
                  <a:pt x="5891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4" y="13261"/>
                </a:cubicBezTo>
                <a:moveTo>
                  <a:pt x="7855" y="4320"/>
                </a:moveTo>
                <a:cubicBezTo>
                  <a:pt x="7990" y="4320"/>
                  <a:pt x="8113" y="4260"/>
                  <a:pt x="8202" y="4162"/>
                </a:cubicBezTo>
                <a:lnTo>
                  <a:pt x="10309" y="1844"/>
                </a:lnTo>
                <a:lnTo>
                  <a:pt x="10309" y="12420"/>
                </a:lnTo>
                <a:cubicBezTo>
                  <a:pt x="10309" y="12719"/>
                  <a:pt x="10529" y="12960"/>
                  <a:pt x="10800" y="12960"/>
                </a:cubicBezTo>
                <a:cubicBezTo>
                  <a:pt x="11071" y="12960"/>
                  <a:pt x="11291" y="12719"/>
                  <a:pt x="11291" y="12420"/>
                </a:cubicBezTo>
                <a:lnTo>
                  <a:pt x="11291" y="1844"/>
                </a:lnTo>
                <a:lnTo>
                  <a:pt x="13398" y="4162"/>
                </a:lnTo>
                <a:cubicBezTo>
                  <a:pt x="13487" y="4260"/>
                  <a:pt x="13610" y="4320"/>
                  <a:pt x="13745" y="4320"/>
                </a:cubicBezTo>
                <a:cubicBezTo>
                  <a:pt x="14017" y="4320"/>
                  <a:pt x="14236" y="4079"/>
                  <a:pt x="14236" y="3780"/>
                </a:cubicBezTo>
                <a:cubicBezTo>
                  <a:pt x="14236" y="3631"/>
                  <a:pt x="14181" y="3497"/>
                  <a:pt x="14093" y="3398"/>
                </a:cubicBezTo>
                <a:lnTo>
                  <a:pt x="11147" y="158"/>
                </a:lnTo>
                <a:cubicBezTo>
                  <a:pt x="11058" y="61"/>
                  <a:pt x="10936" y="0"/>
                  <a:pt x="10800" y="0"/>
                </a:cubicBezTo>
                <a:cubicBezTo>
                  <a:pt x="10664" y="0"/>
                  <a:pt x="10542" y="61"/>
                  <a:pt x="10453" y="158"/>
                </a:cubicBezTo>
                <a:lnTo>
                  <a:pt x="7507" y="3398"/>
                </a:lnTo>
                <a:cubicBezTo>
                  <a:pt x="7419" y="3497"/>
                  <a:pt x="7364" y="3631"/>
                  <a:pt x="7364" y="3780"/>
                </a:cubicBezTo>
                <a:cubicBezTo>
                  <a:pt x="7364" y="4079"/>
                  <a:pt x="7583" y="4320"/>
                  <a:pt x="7855" y="432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anchor="ctr" bIns="19045" lIns="19045" rIns="19045" tIns="19045"/>
          <a:lstStyle/>
          <a:p>
            <a:pPr defTabSz="228532">
              <a:defRPr cap="none"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3" name="TextBox 32"/>
          <p:cNvSpPr txBox="1"/>
          <p:nvPr/>
        </p:nvSpPr>
        <p:spPr>
          <a:xfrm>
            <a:off x="7421612" y="1476742"/>
            <a:ext cx="3458588" cy="810260"/>
          </a:xfrm>
          <a:prstGeom prst="rect">
            <a:avLst/>
          </a:prstGeom>
          <a:noFill/>
        </p:spPr>
        <p:txBody>
          <a:bodyPr anchor="ctr" anchorCtr="0" rtlCol="0" wrap="square">
            <a:spAutoFit/>
          </a:bodyPr>
          <a:lstStyle/>
          <a:p>
            <a:pPr>
              <a:lnSpc>
                <a:spcPts val="2830"/>
              </a:lnSpc>
            </a:pPr>
            <a:r>
              <a:rPr b="1" lang="en-US" smtClean="0" spc="100" sz="2700">
                <a:solidFill>
                  <a:srgbClr val="523A2C"/>
                </a:solidFill>
                <a:latin charset="0" typeface="Montserrat"/>
                <a:ea charset="0" typeface="Montserrat"/>
                <a:cs charset="0" typeface="Montserrat"/>
              </a:rPr>
              <a:t>Features available </a:t>
            </a:r>
          </a:p>
          <a:p>
            <a:pPr>
              <a:lnSpc>
                <a:spcPts val="2830"/>
              </a:lnSpc>
            </a:pPr>
            <a:r>
              <a:rPr b="1" lang="en-US" smtClean="0" spc="100" sz="2700">
                <a:solidFill>
                  <a:srgbClr val="523A2C"/>
                </a:solidFill>
                <a:latin charset="0" typeface="Montserrat"/>
                <a:ea charset="0" typeface="Montserrat"/>
                <a:cs charset="0" typeface="Montserrat"/>
              </a:rPr>
              <a:t>only atthe store 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683101" y="2709456"/>
            <a:ext cx="5018357" cy="2888809"/>
            <a:chOff x="5898415" y="1976415"/>
            <a:chExt cx="5654530" cy="3255020"/>
          </a:xfrm>
        </p:grpSpPr>
        <p:sp>
          <p:nvSpPr>
            <p:cNvPr id="38" name="Freeform 45"/>
            <p:cNvSpPr/>
            <p:nvPr/>
          </p:nvSpPr>
          <p:spPr bwMode="auto">
            <a:xfrm>
              <a:off x="5898415" y="5105745"/>
              <a:ext cx="2848207" cy="125690"/>
            </a:xfrm>
            <a:custGeom>
              <a:gdLst>
                <a:gd fmla="*/ 0 w 885" name="T0"/>
                <a:gd fmla="*/ 16 h 39" name="T1"/>
                <a:gd fmla="*/ 78 w 885" name="T2"/>
                <a:gd fmla="*/ 39 h 39" name="T3"/>
                <a:gd fmla="*/ 885 w 885" name="T4"/>
                <a:gd fmla="*/ 39 h 39" name="T5"/>
                <a:gd fmla="*/ 885 w 885" name="T6"/>
                <a:gd fmla="*/ 0 h 39" name="T7"/>
                <a:gd fmla="*/ 0 w 885" name="T8"/>
                <a:gd fmla="*/ 0 h 39" name="T9"/>
                <a:gd fmla="*/ 0 w 885" name="T10"/>
                <a:gd fmla="*/ 16 h 3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9" w="885">
                  <a:moveTo>
                    <a:pt x="0" y="16"/>
                  </a:moveTo>
                  <a:cubicBezTo>
                    <a:pt x="0" y="23"/>
                    <a:pt x="30" y="39"/>
                    <a:pt x="78" y="39"/>
                  </a:cubicBezTo>
                  <a:cubicBezTo>
                    <a:pt x="126" y="39"/>
                    <a:pt x="885" y="39"/>
                    <a:pt x="885" y="39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0" name="Freeform 46"/>
            <p:cNvSpPr/>
            <p:nvPr/>
          </p:nvSpPr>
          <p:spPr bwMode="auto">
            <a:xfrm>
              <a:off x="8704736" y="5105745"/>
              <a:ext cx="2848207" cy="125690"/>
            </a:xfrm>
            <a:custGeom>
              <a:gdLst>
                <a:gd fmla="*/ 884 w 884" name="T0"/>
                <a:gd fmla="*/ 16 h 39" name="T1"/>
                <a:gd fmla="*/ 806 w 884" name="T2"/>
                <a:gd fmla="*/ 39 h 39" name="T3"/>
                <a:gd fmla="*/ 0 w 884" name="T4"/>
                <a:gd fmla="*/ 39 h 39" name="T5"/>
                <a:gd fmla="*/ 0 w 884" name="T6"/>
                <a:gd fmla="*/ 0 h 39" name="T7"/>
                <a:gd fmla="*/ 884 w 884" name="T8"/>
                <a:gd fmla="*/ 0 h 39" name="T9"/>
                <a:gd fmla="*/ 884 w 884" name="T10"/>
                <a:gd fmla="*/ 16 h 3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9" w="884">
                  <a:moveTo>
                    <a:pt x="884" y="16"/>
                  </a:moveTo>
                  <a:cubicBezTo>
                    <a:pt x="884" y="23"/>
                    <a:pt x="854" y="39"/>
                    <a:pt x="806" y="39"/>
                  </a:cubicBezTo>
                  <a:cubicBezTo>
                    <a:pt x="758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84" y="0"/>
                    <a:pt x="884" y="0"/>
                    <a:pt x="884" y="0"/>
                  </a:cubicBezTo>
                  <a:lnTo>
                    <a:pt x="884" y="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1" name="Freeform 47"/>
            <p:cNvSpPr/>
            <p:nvPr/>
          </p:nvSpPr>
          <p:spPr bwMode="auto">
            <a:xfrm>
              <a:off x="6455812" y="1976415"/>
              <a:ext cx="4581618" cy="3138999"/>
            </a:xfrm>
            <a:custGeom>
              <a:gdLst>
                <a:gd fmla="*/ 1378 w 1423" name="T0"/>
                <a:gd fmla="*/ 0 h 974" name="T1"/>
                <a:gd fmla="*/ 45 w 1423" name="T2"/>
                <a:gd fmla="*/ 0 h 974" name="T3"/>
                <a:gd fmla="*/ 0 w 1423" name="T4"/>
                <a:gd fmla="*/ 45 h 974" name="T5"/>
                <a:gd fmla="*/ 0 w 1423" name="T6"/>
                <a:gd fmla="*/ 218 h 974" name="T7"/>
                <a:gd fmla="*/ 0 w 1423" name="T8"/>
                <a:gd fmla="*/ 929 h 974" name="T9"/>
                <a:gd fmla="*/ 45 w 1423" name="T10"/>
                <a:gd fmla="*/ 974 h 974" name="T11"/>
                <a:gd fmla="*/ 1378 w 1423" name="T12"/>
                <a:gd fmla="*/ 974 h 974" name="T13"/>
                <a:gd fmla="*/ 1423 w 1423" name="T14"/>
                <a:gd fmla="*/ 929 h 974" name="T15"/>
                <a:gd fmla="*/ 1423 w 1423" name="T16"/>
                <a:gd fmla="*/ 45 h 974" name="T17"/>
                <a:gd fmla="*/ 1378 w 1423" name="T18"/>
                <a:gd fmla="*/ 0 h 97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974" w="1423">
                  <a:moveTo>
                    <a:pt x="1378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929"/>
                    <a:pt x="0" y="929"/>
                    <a:pt x="0" y="929"/>
                  </a:cubicBezTo>
                  <a:cubicBezTo>
                    <a:pt x="0" y="954"/>
                    <a:pt x="20" y="974"/>
                    <a:pt x="45" y="974"/>
                  </a:cubicBezTo>
                  <a:cubicBezTo>
                    <a:pt x="1378" y="974"/>
                    <a:pt x="1378" y="974"/>
                    <a:pt x="1378" y="974"/>
                  </a:cubicBezTo>
                  <a:cubicBezTo>
                    <a:pt x="1403" y="974"/>
                    <a:pt x="1423" y="954"/>
                    <a:pt x="1423" y="929"/>
                  </a:cubicBezTo>
                  <a:cubicBezTo>
                    <a:pt x="1423" y="45"/>
                    <a:pt x="1423" y="45"/>
                    <a:pt x="1423" y="45"/>
                  </a:cubicBezTo>
                  <a:cubicBezTo>
                    <a:pt x="1423" y="20"/>
                    <a:pt x="1403" y="0"/>
                    <a:pt x="1378" y="0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3" name="Rectangle 50"/>
            <p:cNvSpPr>
              <a:spLocks noChangeArrowheads="1"/>
            </p:cNvSpPr>
            <p:nvPr/>
          </p:nvSpPr>
          <p:spPr bwMode="auto">
            <a:xfrm>
              <a:off x="5898415" y="5054180"/>
              <a:ext cx="5654530" cy="1031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4" name="Freeform 51"/>
            <p:cNvSpPr/>
            <p:nvPr/>
          </p:nvSpPr>
          <p:spPr bwMode="auto">
            <a:xfrm>
              <a:off x="8318101" y="5054180"/>
              <a:ext cx="811932" cy="58010"/>
            </a:xfrm>
            <a:custGeom>
              <a:gdLst>
                <a:gd fmla="*/ 0 w 252" name="T0"/>
                <a:gd fmla="*/ 0 h 18" name="T1"/>
                <a:gd fmla="*/ 22 w 252" name="T2"/>
                <a:gd fmla="*/ 18 h 18" name="T3"/>
                <a:gd fmla="*/ 230 w 252" name="T4"/>
                <a:gd fmla="*/ 18 h 18" name="T5"/>
                <a:gd fmla="*/ 252 w 252" name="T6"/>
                <a:gd fmla="*/ 0 h 18" name="T7"/>
                <a:gd fmla="*/ 0 w 252" name="T8"/>
                <a:gd fmla="*/ 0 h 1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8" w="251">
                  <a:moveTo>
                    <a:pt x="0" y="0"/>
                  </a:moveTo>
                  <a:cubicBezTo>
                    <a:pt x="2" y="10"/>
                    <a:pt x="11" y="18"/>
                    <a:pt x="22" y="18"/>
                  </a:cubicBezTo>
                  <a:cubicBezTo>
                    <a:pt x="230" y="18"/>
                    <a:pt x="230" y="18"/>
                    <a:pt x="230" y="18"/>
                  </a:cubicBezTo>
                  <a:cubicBezTo>
                    <a:pt x="241" y="18"/>
                    <a:pt x="250" y="10"/>
                    <a:pt x="25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5" name="Rectangle 52"/>
            <p:cNvSpPr>
              <a:spLocks noChangeArrowheads="1"/>
            </p:cNvSpPr>
            <p:nvPr/>
          </p:nvSpPr>
          <p:spPr bwMode="auto">
            <a:xfrm>
              <a:off x="6623354" y="2189119"/>
              <a:ext cx="4249758" cy="26845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6" name="Oval 54"/>
            <p:cNvSpPr>
              <a:spLocks noChangeArrowheads="1"/>
            </p:cNvSpPr>
            <p:nvPr/>
          </p:nvSpPr>
          <p:spPr bwMode="auto">
            <a:xfrm>
              <a:off x="8720847" y="2076321"/>
              <a:ext cx="48330" cy="4834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7" name="Oval 55"/>
            <p:cNvSpPr>
              <a:spLocks noChangeArrowheads="1"/>
            </p:cNvSpPr>
            <p:nvPr/>
          </p:nvSpPr>
          <p:spPr bwMode="auto">
            <a:xfrm>
              <a:off x="8720847" y="2073099"/>
              <a:ext cx="48330" cy="45119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8" name="Oval 56"/>
            <p:cNvSpPr>
              <a:spLocks noChangeArrowheads="1"/>
            </p:cNvSpPr>
            <p:nvPr/>
          </p:nvSpPr>
          <p:spPr bwMode="auto">
            <a:xfrm>
              <a:off x="8730511" y="2079544"/>
              <a:ext cx="28999" cy="3222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9" name="Oval 57"/>
            <p:cNvSpPr>
              <a:spLocks noChangeArrowheads="1"/>
            </p:cNvSpPr>
            <p:nvPr/>
          </p:nvSpPr>
          <p:spPr bwMode="auto">
            <a:xfrm>
              <a:off x="8736955" y="2089212"/>
              <a:ext cx="16111" cy="16115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50" name="Freeform 58"/>
            <p:cNvSpPr/>
            <p:nvPr/>
          </p:nvSpPr>
          <p:spPr bwMode="auto">
            <a:xfrm>
              <a:off x="8743399" y="2092436"/>
              <a:ext cx="3223" cy="6446"/>
            </a:xfrm>
            <a:custGeom>
              <a:gdLst>
                <a:gd fmla="*/ 1 w 1" name="T0"/>
                <a:gd fmla="*/ 1 h 2" name="T1"/>
                <a:gd fmla="*/ 1 w 1" name="T2"/>
                <a:gd fmla="*/ 2 h 2" name="T3"/>
                <a:gd fmla="*/ 0 w 1" name="T4"/>
                <a:gd fmla="*/ 1 h 2" name="T5"/>
                <a:gd fmla="*/ 1 w 1" name="T6"/>
                <a:gd fmla="*/ 0 h 2" name="T7"/>
                <a:gd fmla="*/ 1 w 1" name="T8"/>
                <a:gd fmla="*/ 1 h 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" w="1">
                  <a:moveTo>
                    <a:pt x="1" y="1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</p:grpSp>
      <p:pic>
        <p:nvPicPr>
          <p:cNvPr id="5" name="图片占位符 4"/>
          <p:cNvPicPr>
            <a:picLocks noChangeAspect="1" noGrp="1"/>
          </p:cNvPicPr>
          <p:nvPr>
            <p:ph idx="50" sz="quarter" type="pic"/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3076" t="3076"/>
          <a:stretch>
            <a:fillRect/>
          </a:stretch>
        </p:blipFill>
        <p:spPr>
          <a:xfrm>
            <a:off x="1332877" y="2892508"/>
            <a:ext cx="3764973" cy="2388274"/>
          </a:xfrm>
        </p:spPr>
      </p:pic>
      <p:pic>
        <p:nvPicPr>
          <p:cNvPr id="6" name="图片占位符 5"/>
          <p:cNvPicPr>
            <a:picLocks noChangeAspect="1" noGrp="1"/>
          </p:cNvPicPr>
          <p:nvPr>
            <p:ph idx="51" sz="quarter" type="pic"/>
          </p:nvPr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18522" r="18522"/>
          <a:stretch>
            <a:fillRect/>
          </a:stretch>
        </p:blipFill>
        <p:spPr>
          <a:xfrm>
            <a:off x="4893345" y="3955042"/>
            <a:ext cx="893111" cy="1556374"/>
          </a:xfrm>
        </p:spPr>
      </p:pic>
      <p:grpSp>
        <p:nvGrpSpPr>
          <p:cNvPr id="51" name="Group 50"/>
          <p:cNvGrpSpPr/>
          <p:nvPr/>
        </p:nvGrpSpPr>
        <p:grpSpPr>
          <a:xfrm>
            <a:off x="4818461" y="3639704"/>
            <a:ext cx="1041569" cy="2162261"/>
            <a:chOff x="11310678" y="5484773"/>
            <a:chExt cx="2665090" cy="5532633"/>
          </a:xfrm>
        </p:grpSpPr>
        <p:sp>
          <p:nvSpPr>
            <p:cNvPr id="52" name="Freeform 59"/>
            <p:cNvSpPr/>
            <p:nvPr/>
          </p:nvSpPr>
          <p:spPr bwMode="auto">
            <a:xfrm>
              <a:off x="11310678" y="5484773"/>
              <a:ext cx="2665090" cy="5532633"/>
            </a:xfrm>
            <a:custGeom>
              <a:gdLst>
                <a:gd fmla="*/ 411 w 411" name="T0"/>
                <a:gd fmla="*/ 811 h 853" name="T1"/>
                <a:gd fmla="*/ 370 w 411" name="T2"/>
                <a:gd fmla="*/ 853 h 853" name="T3"/>
                <a:gd fmla="*/ 42 w 411" name="T4"/>
                <a:gd fmla="*/ 853 h 853" name="T5"/>
                <a:gd fmla="*/ 0 w 411" name="T6"/>
                <a:gd fmla="*/ 811 h 853" name="T7"/>
                <a:gd fmla="*/ 0 w 411" name="T8"/>
                <a:gd fmla="*/ 42 h 853" name="T9"/>
                <a:gd fmla="*/ 42 w 411" name="T10"/>
                <a:gd fmla="*/ 0 h 853" name="T11"/>
                <a:gd fmla="*/ 370 w 411" name="T12"/>
                <a:gd fmla="*/ 0 h 853" name="T13"/>
                <a:gd fmla="*/ 411 w 411" name="T14"/>
                <a:gd fmla="*/ 42 h 853" name="T15"/>
                <a:gd fmla="*/ 411 w 411" name="T16"/>
                <a:gd fmla="*/ 811 h 85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853" w="411">
                  <a:moveTo>
                    <a:pt x="411" y="811"/>
                  </a:moveTo>
                  <a:cubicBezTo>
                    <a:pt x="411" y="834"/>
                    <a:pt x="392" y="853"/>
                    <a:pt x="370" y="853"/>
                  </a:cubicBezTo>
                  <a:cubicBezTo>
                    <a:pt x="42" y="853"/>
                    <a:pt x="42" y="853"/>
                    <a:pt x="42" y="853"/>
                  </a:cubicBezTo>
                  <a:cubicBezTo>
                    <a:pt x="19" y="853"/>
                    <a:pt x="0" y="834"/>
                    <a:pt x="0" y="81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2" y="0"/>
                    <a:pt x="411" y="19"/>
                    <a:pt x="411" y="42"/>
                  </a:cubicBezTo>
                  <a:lnTo>
                    <a:pt x="411" y="8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54" name="Oval 61"/>
            <p:cNvSpPr>
              <a:spLocks noChangeArrowheads="1"/>
            </p:cNvSpPr>
            <p:nvPr/>
          </p:nvSpPr>
          <p:spPr bwMode="auto">
            <a:xfrm>
              <a:off x="12607558" y="5750705"/>
              <a:ext cx="77812" cy="7783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55" name="Oval 62"/>
            <p:cNvSpPr>
              <a:spLocks noChangeArrowheads="1"/>
            </p:cNvSpPr>
            <p:nvPr/>
          </p:nvSpPr>
          <p:spPr bwMode="auto">
            <a:xfrm>
              <a:off x="12633495" y="5776649"/>
              <a:ext cx="19455" cy="194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56" name="Oval 63"/>
            <p:cNvSpPr>
              <a:spLocks noChangeArrowheads="1"/>
            </p:cNvSpPr>
            <p:nvPr/>
          </p:nvSpPr>
          <p:spPr bwMode="auto">
            <a:xfrm>
              <a:off x="12607558" y="5744216"/>
              <a:ext cx="77812" cy="7783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57" name="Oval 64"/>
            <p:cNvSpPr>
              <a:spLocks noChangeArrowheads="1"/>
            </p:cNvSpPr>
            <p:nvPr/>
          </p:nvSpPr>
          <p:spPr bwMode="auto">
            <a:xfrm>
              <a:off x="12633495" y="5770161"/>
              <a:ext cx="19455" cy="194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58" name="Oval 65"/>
            <p:cNvSpPr>
              <a:spLocks noChangeArrowheads="1"/>
            </p:cNvSpPr>
            <p:nvPr/>
          </p:nvSpPr>
          <p:spPr bwMode="auto">
            <a:xfrm>
              <a:off x="12620526" y="5757189"/>
              <a:ext cx="51875" cy="5188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59" name="Oval 66"/>
            <p:cNvSpPr>
              <a:spLocks noChangeArrowheads="1"/>
            </p:cNvSpPr>
            <p:nvPr/>
          </p:nvSpPr>
          <p:spPr bwMode="auto">
            <a:xfrm>
              <a:off x="12620526" y="5757189"/>
              <a:ext cx="51875" cy="5188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0" name="Oval 67"/>
            <p:cNvSpPr>
              <a:spLocks noChangeArrowheads="1"/>
            </p:cNvSpPr>
            <p:nvPr/>
          </p:nvSpPr>
          <p:spPr bwMode="auto">
            <a:xfrm>
              <a:off x="12633495" y="5770161"/>
              <a:ext cx="25937" cy="2594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1" name="Oval 68"/>
            <p:cNvSpPr>
              <a:spLocks noChangeArrowheads="1"/>
            </p:cNvSpPr>
            <p:nvPr/>
          </p:nvSpPr>
          <p:spPr bwMode="auto">
            <a:xfrm>
              <a:off x="12633495" y="5770161"/>
              <a:ext cx="25937" cy="2594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2" name="Freeform 69"/>
            <p:cNvSpPr/>
            <p:nvPr/>
          </p:nvSpPr>
          <p:spPr bwMode="auto">
            <a:xfrm>
              <a:off x="12639982" y="5776649"/>
              <a:ext cx="6486" cy="6488"/>
            </a:xfrm>
            <a:custGeom>
              <a:gdLst>
                <a:gd fmla="*/ 1 w 1" name="T0"/>
                <a:gd fmla="*/ 1 h 1" name="T1"/>
                <a:gd fmla="*/ 1 w 1" name="T2"/>
                <a:gd fmla="*/ 1 h 1" name="T3"/>
                <a:gd fmla="*/ 0 w 1" name="T4"/>
                <a:gd fmla="*/ 1 h 1" name="T5"/>
                <a:gd fmla="*/ 1 w 1" name="T6"/>
                <a:gd fmla="*/ 0 h 1" name="T7"/>
                <a:gd fmla="*/ 1 w 1" name="T8"/>
                <a:gd fmla="*/ 1 h 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" w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3" name="Freeform 70"/>
            <p:cNvSpPr/>
            <p:nvPr/>
          </p:nvSpPr>
          <p:spPr bwMode="auto">
            <a:xfrm>
              <a:off x="12639982" y="5776649"/>
              <a:ext cx="6486" cy="6488"/>
            </a:xfrm>
            <a:custGeom>
              <a:gdLst>
                <a:gd fmla="*/ 1 w 1" name="T0"/>
                <a:gd fmla="*/ 1 h 1" name="T1"/>
                <a:gd fmla="*/ 1 w 1" name="T2"/>
                <a:gd fmla="*/ 1 h 1" name="T3"/>
                <a:gd fmla="*/ 0 w 1" name="T4"/>
                <a:gd fmla="*/ 1 h 1" name="T5"/>
                <a:gd fmla="*/ 1 w 1" name="T6"/>
                <a:gd fmla="*/ 0 h 1" name="T7"/>
                <a:gd fmla="*/ 1 w 1" name="T8"/>
                <a:gd fmla="*/ 1 h 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" w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4" name="Oval 71"/>
            <p:cNvSpPr>
              <a:spLocks noChangeArrowheads="1"/>
            </p:cNvSpPr>
            <p:nvPr/>
          </p:nvSpPr>
          <p:spPr bwMode="auto">
            <a:xfrm>
              <a:off x="12432481" y="10433658"/>
              <a:ext cx="421488" cy="42159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5" name="Freeform 72"/>
            <p:cNvSpPr/>
            <p:nvPr/>
          </p:nvSpPr>
          <p:spPr bwMode="auto">
            <a:xfrm>
              <a:off x="12536231" y="10537435"/>
              <a:ext cx="213987" cy="214043"/>
            </a:xfrm>
            <a:custGeom>
              <a:gdLst>
                <a:gd fmla="*/ 31 w 33" name="T0"/>
                <a:gd fmla="*/ 22 h 33" name="T1"/>
                <a:gd fmla="*/ 29 w 33" name="T2"/>
                <a:gd fmla="*/ 22 h 33" name="T3"/>
                <a:gd fmla="*/ 22 w 33" name="T4"/>
                <a:gd fmla="*/ 29 h 33" name="T5"/>
                <a:gd fmla="*/ 11 w 33" name="T6"/>
                <a:gd fmla="*/ 29 h 33" name="T7"/>
                <a:gd fmla="*/ 4 w 33" name="T8"/>
                <a:gd fmla="*/ 22 h 33" name="T9"/>
                <a:gd fmla="*/ 4 w 33" name="T10"/>
                <a:gd fmla="*/ 11 h 33" name="T11"/>
                <a:gd fmla="*/ 11 w 33" name="T12"/>
                <a:gd fmla="*/ 4 h 33" name="T13"/>
                <a:gd fmla="*/ 22 w 33" name="T14"/>
                <a:gd fmla="*/ 4 h 33" name="T15"/>
                <a:gd fmla="*/ 29 w 33" name="T16"/>
                <a:gd fmla="*/ 11 h 33" name="T17"/>
                <a:gd fmla="*/ 29 w 33" name="T18"/>
                <a:gd fmla="*/ 22 h 33" name="T19"/>
                <a:gd fmla="*/ 31 w 33" name="T20"/>
                <a:gd fmla="*/ 22 h 33" name="T21"/>
                <a:gd fmla="*/ 33 w 33" name="T22"/>
                <a:gd fmla="*/ 22 h 33" name="T23"/>
                <a:gd fmla="*/ 33 w 33" name="T24"/>
                <a:gd fmla="*/ 11 h 33" name="T25"/>
                <a:gd fmla="*/ 22 w 33" name="T26"/>
                <a:gd fmla="*/ 0 h 33" name="T27"/>
                <a:gd fmla="*/ 11 w 33" name="T28"/>
                <a:gd fmla="*/ 0 h 33" name="T29"/>
                <a:gd fmla="*/ 0 w 33" name="T30"/>
                <a:gd fmla="*/ 11 h 33" name="T31"/>
                <a:gd fmla="*/ 0 w 33" name="T32"/>
                <a:gd fmla="*/ 22 h 33" name="T33"/>
                <a:gd fmla="*/ 11 w 33" name="T34"/>
                <a:gd fmla="*/ 33 h 33" name="T35"/>
                <a:gd fmla="*/ 22 w 33" name="T36"/>
                <a:gd fmla="*/ 33 h 33" name="T37"/>
                <a:gd fmla="*/ 33 w 33" name="T38"/>
                <a:gd fmla="*/ 22 h 33" name="T39"/>
                <a:gd fmla="*/ 31 w 33" name="T40"/>
                <a:gd fmla="*/ 22 h 33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33" w="33">
                  <a:moveTo>
                    <a:pt x="31" y="22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29" y="26"/>
                    <a:pt x="26" y="29"/>
                    <a:pt x="22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7" y="29"/>
                    <a:pt x="4" y="26"/>
                    <a:pt x="4" y="2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6" y="4"/>
                    <a:pt x="29" y="7"/>
                    <a:pt x="29" y="11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5"/>
                    <a:pt x="28" y="0"/>
                    <a:pt x="2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8"/>
                    <a:pt x="5" y="33"/>
                    <a:pt x="11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8" y="33"/>
                    <a:pt x="33" y="28"/>
                    <a:pt x="33" y="22"/>
                  </a:cubicBezTo>
                  <a:lnTo>
                    <a:pt x="31" y="2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6" name="Rectangle 73"/>
            <p:cNvSpPr>
              <a:spLocks noChangeArrowheads="1"/>
            </p:cNvSpPr>
            <p:nvPr/>
          </p:nvSpPr>
          <p:spPr bwMode="auto">
            <a:xfrm>
              <a:off x="11505210" y="6302020"/>
              <a:ext cx="2282509" cy="40019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7" name="Freeform 75"/>
            <p:cNvSpPr/>
            <p:nvPr/>
          </p:nvSpPr>
          <p:spPr bwMode="auto">
            <a:xfrm>
              <a:off x="12445450" y="5938799"/>
              <a:ext cx="473364" cy="110266"/>
            </a:xfrm>
            <a:custGeom>
              <a:gdLst>
                <a:gd fmla="*/ 8 w 73" name="T0"/>
                <a:gd fmla="*/ 17 h 17" name="T1"/>
                <a:gd fmla="*/ 0 w 73" name="T2"/>
                <a:gd fmla="*/ 9 h 17" name="T3"/>
                <a:gd fmla="*/ 8 w 73" name="T4"/>
                <a:gd fmla="*/ 0 h 17" name="T5"/>
                <a:gd fmla="*/ 65 w 73" name="T6"/>
                <a:gd fmla="*/ 0 h 17" name="T7"/>
                <a:gd fmla="*/ 73 w 73" name="T8"/>
                <a:gd fmla="*/ 9 h 17" name="T9"/>
                <a:gd fmla="*/ 65 w 73" name="T10"/>
                <a:gd fmla="*/ 17 h 17" name="T11"/>
                <a:gd fmla="*/ 8 w 73" name="T12"/>
                <a:gd fmla="*/ 17 h 1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7" w="73">
                  <a:moveTo>
                    <a:pt x="8" y="17"/>
                  </a:moveTo>
                  <a:cubicBezTo>
                    <a:pt x="3" y="17"/>
                    <a:pt x="0" y="13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0" y="0"/>
                    <a:pt x="73" y="4"/>
                    <a:pt x="73" y="9"/>
                  </a:cubicBezTo>
                  <a:cubicBezTo>
                    <a:pt x="73" y="13"/>
                    <a:pt x="70" y="17"/>
                    <a:pt x="65" y="17"/>
                  </a:cubicBezTo>
                  <a:lnTo>
                    <a:pt x="8" y="1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8" name="Freeform 76"/>
            <p:cNvSpPr/>
            <p:nvPr/>
          </p:nvSpPr>
          <p:spPr bwMode="auto">
            <a:xfrm>
              <a:off x="12471388" y="5971232"/>
              <a:ext cx="421488" cy="45405"/>
            </a:xfrm>
            <a:custGeom>
              <a:gdLst>
                <a:gd fmla="*/ 65 w 65" name="T0"/>
                <a:gd fmla="*/ 4 h 7" name="T1"/>
                <a:gd fmla="*/ 61 w 65" name="T2"/>
                <a:gd fmla="*/ 7 h 7" name="T3"/>
                <a:gd fmla="*/ 4 w 65" name="T4"/>
                <a:gd fmla="*/ 7 h 7" name="T5"/>
                <a:gd fmla="*/ 0 w 65" name="T6"/>
                <a:gd fmla="*/ 4 h 7" name="T7"/>
                <a:gd fmla="*/ 4 w 65" name="T8"/>
                <a:gd fmla="*/ 0 h 7" name="T9"/>
                <a:gd fmla="*/ 61 w 65" name="T10"/>
                <a:gd fmla="*/ 0 h 7" name="T11"/>
                <a:gd fmla="*/ 65 w 65" name="T12"/>
                <a:gd fmla="*/ 4 h 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" w="65">
                  <a:moveTo>
                    <a:pt x="65" y="4"/>
                  </a:moveTo>
                  <a:cubicBezTo>
                    <a:pt x="65" y="6"/>
                    <a:pt x="63" y="7"/>
                    <a:pt x="61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3" y="0"/>
                    <a:pt x="65" y="2"/>
                    <a:pt x="65" y="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9" name="Oval 77"/>
            <p:cNvSpPr>
              <a:spLocks noChangeArrowheads="1"/>
            </p:cNvSpPr>
            <p:nvPr/>
          </p:nvSpPr>
          <p:spPr bwMode="auto">
            <a:xfrm>
              <a:off x="12289824" y="5958259"/>
              <a:ext cx="71331" cy="7134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</p:grpSp>
      <p:sp>
        <p:nvSpPr>
          <p:cNvPr id="73" name="椭圆 72"/>
          <p:cNvSpPr/>
          <p:nvPr/>
        </p:nvSpPr>
        <p:spPr>
          <a:xfrm>
            <a:off x="1019075" y="303754"/>
            <a:ext cx="1299101" cy="1299101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5" name="椭圆 74"/>
          <p:cNvSpPr/>
          <p:nvPr/>
        </p:nvSpPr>
        <p:spPr>
          <a:xfrm>
            <a:off x="821781" y="1040074"/>
            <a:ext cx="524547" cy="524547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algn="bl" dir="5400000" endPos="30000" rotWithShape="0" stA="40000" sy="-10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6" name="矩形 75"/>
          <p:cNvSpPr/>
          <p:nvPr/>
        </p:nvSpPr>
        <p:spPr>
          <a:xfrm>
            <a:off x="1604910" y="654576"/>
            <a:ext cx="3291205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altLang="zh-CN" lang="en-US" sz="3600">
                <a:solidFill>
                  <a:srgbClr val="4F392B"/>
                </a:solidFill>
                <a:latin charset="0" typeface="微软雅黑"/>
                <a:ea charset="0" typeface="微软雅黑"/>
                <a:cs charset="0" typeface="微软雅黑"/>
              </a:rPr>
              <a:t>Your title here</a:t>
            </a:r>
          </a:p>
        </p:txBody>
      </p:sp>
    </p:spTree>
    <p:extLst>
      <p:ext uri="{BB962C8B-B14F-4D97-AF65-F5344CB8AC3E}">
        <p14:creationId val="1462286035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1" presetSubtype="0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 tmFilter="0,0; .5, 1; 1, 1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3"/>
      <p:bldP grpId="0" spid="75"/>
      <p:bldP grpId="0" spid="76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椭圆 3"/>
          <p:cNvSpPr/>
          <p:nvPr/>
        </p:nvSpPr>
        <p:spPr>
          <a:xfrm>
            <a:off x="7724675" y="1288991"/>
            <a:ext cx="3301902" cy="3301902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algn="bl" dir="5400000" endPos="30000" rotWithShape="0" stA="40000" sy="-10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椭圆 4"/>
          <p:cNvSpPr/>
          <p:nvPr/>
        </p:nvSpPr>
        <p:spPr>
          <a:xfrm>
            <a:off x="10044372" y="4040619"/>
            <a:ext cx="792585" cy="792585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MH_Others_1"/>
          <p:cNvSpPr txBox="1"/>
          <p:nvPr>
            <p:custDataLst>
              <p:tags r:id="rId2"/>
            </p:custDataLst>
          </p:nvPr>
        </p:nvSpPr>
        <p:spPr>
          <a:xfrm>
            <a:off x="8930209" y="1536397"/>
            <a:ext cx="954114" cy="3139229"/>
          </a:xfrm>
          <a:prstGeom prst="rect">
            <a:avLst/>
          </a:prstGeom>
          <a:noFill/>
          <a:effectLst>
            <a:reflection algn="bl" dir="5400000" dist="50800" endPos="0" rotWithShape="0" sy="-100000"/>
          </a:effectLst>
        </p:spPr>
        <p:txBody>
          <a:bodyPr anchor="ctr" rtlCol="0" wrap="square">
            <a:noAutofit/>
          </a:bodyPr>
          <a:lstStyle/>
          <a:p>
            <a:pPr algn="ctr"/>
            <a:r>
              <a:rPr altLang="zh-CN" lang="en-US" smtClean="0" sz="37500">
                <a:solidFill>
                  <a:srgbClr val="523A2C"/>
                </a:solidFill>
                <a:latin charset="0" panose="00000400000000000000" pitchFamily="2" typeface="ISOCP"/>
                <a:ea charset="-122" pitchFamily="50" typeface="造字工房悦黑（非商用）常规体"/>
                <a:cs charset="0" panose="00000400000000000000" pitchFamily="2" typeface="ISOCP"/>
              </a:rPr>
              <a:t>2</a:t>
            </a:r>
          </a:p>
        </p:txBody>
      </p:sp>
      <p:sp>
        <p:nvSpPr>
          <p:cNvPr id="7" name="任意多边形 6"/>
          <p:cNvSpPr/>
          <p:nvPr/>
        </p:nvSpPr>
        <p:spPr>
          <a:xfrm flipH="1">
            <a:off x="0" y="2957750"/>
            <a:ext cx="4884516" cy="3911825"/>
          </a:xfrm>
          <a:custGeom>
            <a:gdLst>
              <a:gd fmla="*/ 4052585 w 7495569" name="connsiteX0"/>
              <a:gd fmla="*/ 0 h 5760400" name="connsiteY0"/>
              <a:gd fmla="*/ 7413052 w 7495569" name="connsiteX1"/>
              <a:gd fmla="*/ 1786746 h 5760400" name="connsiteY1"/>
              <a:gd fmla="*/ 7495569 w 7495569" name="connsiteX2"/>
              <a:gd fmla="*/ 1922573 h 5760400" name="connsiteY2"/>
              <a:gd fmla="*/ 7495569 w 7495569" name="connsiteX3"/>
              <a:gd fmla="*/ 5760400 h 5760400" name="connsiteY3"/>
              <a:gd fmla="*/ 381273 w 7495569" name="connsiteX4"/>
              <a:gd fmla="*/ 5760400 h 5760400" name="connsiteY4"/>
              <a:gd fmla="*/ 318473 w 7495569" name="connsiteX5"/>
              <a:gd fmla="*/ 5630034 h 5760400" name="connsiteY5"/>
              <a:gd fmla="*/ 0 w 7495569" name="connsiteX6"/>
              <a:gd fmla="*/ 4052585 h 5760400" name="connsiteY6"/>
              <a:gd fmla="*/ 4052585 w 7495569" name="connsiteX7"/>
              <a:gd fmla="*/ 0 h 5760400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5760400" w="7495569">
                <a:moveTo>
                  <a:pt x="4052585" y="0"/>
                </a:moveTo>
                <a:cubicBezTo>
                  <a:pt x="5451448" y="0"/>
                  <a:pt x="6684773" y="708752"/>
                  <a:pt x="7413052" y="1786746"/>
                </a:cubicBezTo>
                <a:lnTo>
                  <a:pt x="7495569" y="1922573"/>
                </a:lnTo>
                <a:lnTo>
                  <a:pt x="7495569" y="5760400"/>
                </a:lnTo>
                <a:lnTo>
                  <a:pt x="381273" y="5760400"/>
                </a:lnTo>
                <a:lnTo>
                  <a:pt x="318473" y="5630034"/>
                </a:lnTo>
                <a:cubicBezTo>
                  <a:pt x="113401" y="5145190"/>
                  <a:pt x="0" y="4612131"/>
                  <a:pt x="0" y="4052585"/>
                </a:cubicBezTo>
                <a:cubicBezTo>
                  <a:pt x="0" y="1814404"/>
                  <a:pt x="1814404" y="0"/>
                  <a:pt x="4052585" y="0"/>
                </a:cubicBezTo>
                <a:close/>
              </a:path>
            </a:pathLst>
          </a:cu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文本框 7"/>
          <p:cNvSpPr txBox="1"/>
          <p:nvPr/>
        </p:nvSpPr>
        <p:spPr>
          <a:xfrm>
            <a:off x="908484" y="3253246"/>
            <a:ext cx="6318345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lang="en-US" sz="1600">
                <a:latin charset="-122" panose="02010600040101010101" pitchFamily="2" typeface="华文细黑"/>
                <a:ea charset="-122" panose="02010600040101010101" pitchFamily="2" typeface="华文细黑"/>
              </a:rPr>
              <a:t>Lorem ipsum dolor sit amet kolor that suum at si mement bereh that keu ubat jeurawat bak talak licen Lorem ipsum dolor sit amet kolor that suum at si mement</a:t>
            </a:r>
          </a:p>
        </p:txBody>
      </p:sp>
      <p:sp>
        <p:nvSpPr>
          <p:cNvPr id="2" name="矩形 1"/>
          <p:cNvSpPr/>
          <p:nvPr/>
        </p:nvSpPr>
        <p:spPr>
          <a:xfrm>
            <a:off x="4529350" y="2257956"/>
            <a:ext cx="269748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altLang="zh-CN" b="1" lang="en-US" sz="3600">
                <a:latin charset="-122" panose="02010600040101010101" pitchFamily="2" typeface="华文细黑"/>
                <a:ea charset="-122" panose="02010600040101010101" pitchFamily="2" typeface="华文细黑"/>
              </a:rPr>
              <a:t>Lorem ipsum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3423678" y="1837029"/>
            <a:ext cx="420927" cy="420927"/>
            <a:chOff x="9937750" y="2166942"/>
            <a:chExt cx="625475" cy="625475"/>
          </a:xfrm>
        </p:grpSpPr>
        <p:sp>
          <p:nvSpPr>
            <p:cNvPr id="15" name="椭圆 4"/>
            <p:cNvSpPr>
              <a:spLocks noChangeArrowheads="1"/>
            </p:cNvSpPr>
            <p:nvPr/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cap="flat" cmpd="sng" w="25400">
                  <a:solidFill>
                    <a:srgbClr val="395E8A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16" name="椭圆 5"/>
            <p:cNvSpPr>
              <a:spLocks noChangeArrowheads="1"/>
            </p:cNvSpPr>
            <p:nvPr/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cap="flat" cmpd="sng" w="25400">
                  <a:solidFill>
                    <a:srgbClr val="395E8A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</p:grpSp>
    </p:spTree>
    <p:extLst>
      <p:ext uri="{BB962C8B-B14F-4D97-AF65-F5344CB8AC3E}">
        <p14:creationId val="2137606772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41" presetSubtype="0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7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  <p:bldP grpId="0" spid="8"/>
      <p:bldP grpId="0" spid="2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圆角矩形 1"/>
          <p:cNvSpPr/>
          <p:nvPr/>
        </p:nvSpPr>
        <p:spPr>
          <a:xfrm>
            <a:off x="2546772" y="2362201"/>
            <a:ext cx="2827867" cy="406400"/>
          </a:xfrm>
          <a:prstGeom prst="roundRect">
            <a:avLst>
              <a:gd fmla="val 50000" name="adj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523A2C"/>
              </a:solidFill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2546772" y="2362201"/>
            <a:ext cx="2573868" cy="406400"/>
          </a:xfrm>
          <a:prstGeom prst="roundRect">
            <a:avLst>
              <a:gd fmla="val 50000" name="adj"/>
            </a:avLst>
          </a:prstGeom>
          <a:solidFill>
            <a:srgbClr val="EDD1CF"/>
          </a:solidFill>
          <a:ln>
            <a:noFill/>
          </a:ln>
          <a:effectLst>
            <a:reflection algn="bl" dir="5400000" endPos="30000" rotWithShape="0" stA="40000" sy="-10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523A2C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75822" y="1749223"/>
            <a:ext cx="1215201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zh-CN" b="1" lang="en-US" smtClean="0" sz="2000">
                <a:solidFill>
                  <a:srgbClr val="523A2C"/>
                </a:solidFill>
              </a:rPr>
              <a:t>Keywords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468320" y="2957271"/>
            <a:ext cx="2730771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200">
                <a:solidFill>
                  <a:srgbClr val="523A2C"/>
                </a:solidFill>
              </a:rPr>
              <a:t>Lorem ipsum dolor sit amet kolor that suum at si mement bereh that keu ubat jeurawat bak talak licen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6934652" y="2362201"/>
            <a:ext cx="2827867" cy="406400"/>
          </a:xfrm>
          <a:prstGeom prst="roundRect">
            <a:avLst>
              <a:gd fmla="val 50000" name="adj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523A2C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6934652" y="2362201"/>
            <a:ext cx="2017324" cy="406400"/>
          </a:xfrm>
          <a:prstGeom prst="roundRect">
            <a:avLst>
              <a:gd fmla="val 50000" name="adj"/>
            </a:avLst>
          </a:prstGeom>
          <a:solidFill>
            <a:srgbClr val="EDD1CF"/>
          </a:solidFill>
          <a:ln>
            <a:noFill/>
          </a:ln>
          <a:effectLst>
            <a:reflection algn="bl" dir="5400000" endPos="30000" rotWithShape="0" stA="40000" sy="-10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523A2C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963702" y="1749223"/>
            <a:ext cx="1215201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zh-CN" b="1" lang="en-US" smtClean="0" sz="2000">
                <a:solidFill>
                  <a:srgbClr val="523A2C"/>
                </a:solidFill>
              </a:rPr>
              <a:t>Keywords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856199" y="2957271"/>
            <a:ext cx="2730771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200">
                <a:solidFill>
                  <a:srgbClr val="523A2C"/>
                </a:solidFill>
              </a:rPr>
              <a:t>Lorem ipsum dolor sit amet kolor that suum at si mement bereh that keu ubat jeurawat bak talak licen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2546772" y="4554579"/>
            <a:ext cx="2827867" cy="406400"/>
          </a:xfrm>
          <a:prstGeom prst="roundRect">
            <a:avLst>
              <a:gd fmla="val 50000" name="adj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523A2C"/>
              </a:solidFill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2546772" y="4554579"/>
            <a:ext cx="1940494" cy="406400"/>
          </a:xfrm>
          <a:prstGeom prst="roundRect">
            <a:avLst>
              <a:gd fmla="val 50000" name="adj"/>
            </a:avLst>
          </a:prstGeom>
          <a:solidFill>
            <a:srgbClr val="EDD1CF"/>
          </a:solidFill>
          <a:ln>
            <a:noFill/>
          </a:ln>
          <a:effectLst>
            <a:reflection algn="bl" dir="5400000" endPos="30000" rotWithShape="0" stA="40000" sy="-10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523A2C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575822" y="3941601"/>
            <a:ext cx="1215201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zh-CN" b="1" lang="en-US" smtClean="0" sz="2000">
                <a:solidFill>
                  <a:srgbClr val="523A2C"/>
                </a:solidFill>
              </a:rPr>
              <a:t>Keywords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468320" y="5149648"/>
            <a:ext cx="2730771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200">
                <a:solidFill>
                  <a:srgbClr val="523A2C"/>
                </a:solidFill>
              </a:rPr>
              <a:t>Lorem ipsum dolor sit amet kolor that suum at si mement bereh that keu ubat jeurawat bak talak licen</a:t>
            </a:r>
          </a:p>
        </p:txBody>
      </p:sp>
      <p:sp>
        <p:nvSpPr>
          <p:cNvPr id="18" name="圆角矩形 17"/>
          <p:cNvSpPr/>
          <p:nvPr/>
        </p:nvSpPr>
        <p:spPr>
          <a:xfrm>
            <a:off x="6934652" y="4554579"/>
            <a:ext cx="2827867" cy="406400"/>
          </a:xfrm>
          <a:prstGeom prst="roundRect">
            <a:avLst>
              <a:gd fmla="val 50000" name="adj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523A2C"/>
              </a:solidFill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6934652" y="4554579"/>
            <a:ext cx="1493068" cy="406400"/>
          </a:xfrm>
          <a:prstGeom prst="roundRect">
            <a:avLst>
              <a:gd fmla="val 50000" name="adj"/>
            </a:avLst>
          </a:prstGeom>
          <a:solidFill>
            <a:srgbClr val="EDD1CF"/>
          </a:solidFill>
          <a:ln>
            <a:noFill/>
          </a:ln>
          <a:effectLst>
            <a:reflection algn="bl" dir="5400000" endPos="30000" rotWithShape="0" stA="40000" sy="-10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523A2C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963702" y="3941601"/>
            <a:ext cx="1215201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zh-CN" b="1" lang="en-US" smtClean="0" sz="2000">
                <a:solidFill>
                  <a:srgbClr val="523A2C"/>
                </a:solidFill>
              </a:rPr>
              <a:t>Keywords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856199" y="5149648"/>
            <a:ext cx="2730771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200">
                <a:solidFill>
                  <a:srgbClr val="523A2C"/>
                </a:solidFill>
              </a:rPr>
              <a:t>Lorem ipsum dolor sit amet kolor that suum at si mement bereh that keu ubat jeurawat bak talak licen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4520881" y="2385425"/>
            <a:ext cx="535305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zh-CN" lang="en-US" smtClean="0" sz="1600">
                <a:solidFill>
                  <a:srgbClr val="523A2C"/>
                </a:solidFill>
              </a:rPr>
              <a:t>96%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8379461" y="2385425"/>
            <a:ext cx="535305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zh-CN" lang="en-US" smtClean="0" sz="1600">
                <a:solidFill>
                  <a:srgbClr val="523A2C"/>
                </a:solidFill>
              </a:rPr>
              <a:t>76%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954700" y="4576402"/>
            <a:ext cx="535305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zh-CN" lang="en-US" smtClean="0" sz="1600">
                <a:solidFill>
                  <a:srgbClr val="523A2C"/>
                </a:solidFill>
              </a:rPr>
              <a:t>80%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7813280" y="4576402"/>
            <a:ext cx="535305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zh-CN" lang="en-US" smtClean="0" sz="1600">
                <a:solidFill>
                  <a:srgbClr val="523A2C"/>
                </a:solidFill>
              </a:rPr>
              <a:t>56%</a:t>
            </a:r>
          </a:p>
        </p:txBody>
      </p:sp>
      <p:sp>
        <p:nvSpPr>
          <p:cNvPr id="31" name="椭圆 30"/>
          <p:cNvSpPr/>
          <p:nvPr/>
        </p:nvSpPr>
        <p:spPr>
          <a:xfrm>
            <a:off x="1019075" y="303754"/>
            <a:ext cx="1299101" cy="1299101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" name="椭圆 31"/>
          <p:cNvSpPr/>
          <p:nvPr/>
        </p:nvSpPr>
        <p:spPr>
          <a:xfrm>
            <a:off x="821781" y="1040074"/>
            <a:ext cx="524547" cy="524547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algn="bl" dir="5400000" endPos="30000" rotWithShape="0" stA="40000" sy="-10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3" name="矩形 32"/>
          <p:cNvSpPr/>
          <p:nvPr/>
        </p:nvSpPr>
        <p:spPr>
          <a:xfrm>
            <a:off x="1604910" y="654576"/>
            <a:ext cx="3291205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altLang="zh-CN" lang="en-US" sz="3600">
                <a:solidFill>
                  <a:srgbClr val="4F392B"/>
                </a:solidFill>
                <a:latin charset="0" typeface="微软雅黑"/>
                <a:ea charset="0" typeface="微软雅黑"/>
                <a:cs charset="0" typeface="微软雅黑"/>
              </a:rPr>
              <a:t>Your title here</a:t>
            </a:r>
          </a:p>
        </p:txBody>
      </p:sp>
    </p:spTree>
    <p:extLst>
      <p:ext uri="{BB962C8B-B14F-4D97-AF65-F5344CB8AC3E}">
        <p14:creationId val="1838062802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1" presetSubtype="0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1"/>
      <p:bldP grpId="0" spid="32"/>
      <p:bldP grpId="0" spid="33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Subtitle 2"/>
          <p:cNvSpPr txBox="1"/>
          <p:nvPr/>
        </p:nvSpPr>
        <p:spPr>
          <a:xfrm>
            <a:off x="3220742" y="5005348"/>
            <a:ext cx="2107040" cy="950121"/>
          </a:xfrm>
          <a:prstGeom prst="rect">
            <a:avLst/>
          </a:prstGeom>
        </p:spPr>
        <p:txBody>
          <a:bodyPr bIns="54373" lIns="108745" rIns="108745" rtlCol="0" tIns="54373" vert="horz" wrap="square">
            <a:spAutoFit/>
          </a:bodyPr>
          <a:lstStyle>
            <a:lvl1pPr algn="ctr" defTabSz="1087636" eaLnBrk="1" hangingPunct="1" indent="0" latinLnBrk="0" marL="0" rtl="0">
              <a:lnSpc>
                <a:spcPct val="120000"/>
              </a:lnSpc>
              <a:spcBef>
                <a:spcPct val="20000"/>
              </a:spcBef>
              <a:buFont typeface="Arial"/>
              <a:buNone/>
              <a:defRPr kern="1200" sz="24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algn="ctr" defTabSz="1087636" eaLnBrk="1" hangingPunct="1" indent="0" latinLnBrk="0" marL="1087636" rtl="0">
              <a:lnSpc>
                <a:spcPct val="130000"/>
              </a:lnSpc>
              <a:spcBef>
                <a:spcPct val="20000"/>
              </a:spcBef>
              <a:buFont typeface="Arial"/>
              <a:buNone/>
              <a:defRPr kern="1200"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algn="ctr" defTabSz="1087636" eaLnBrk="1" hangingPunct="1" indent="0" latinLnBrk="0" marL="2175271" rtl="0">
              <a:lnSpc>
                <a:spcPct val="130000"/>
              </a:lnSpc>
              <a:spcBef>
                <a:spcPct val="20000"/>
              </a:spcBef>
              <a:buFont typeface="Arial"/>
              <a:buNone/>
              <a:defRPr kern="1200"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algn="ctr" defTabSz="1087636" eaLnBrk="1" hangingPunct="1" indent="0" latinLnBrk="0" marL="3262912" rtl="0">
              <a:lnSpc>
                <a:spcPct val="130000"/>
              </a:lnSpc>
              <a:spcBef>
                <a:spcPct val="20000"/>
              </a:spcBef>
              <a:buFont typeface="Arial"/>
              <a:buNone/>
              <a:defRPr kern="1200"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algn="ctr" defTabSz="1087636" eaLnBrk="1" hangingPunct="1" indent="0" latinLnBrk="0" marL="4350546" rtl="0">
              <a:lnSpc>
                <a:spcPct val="130000"/>
              </a:lnSpc>
              <a:spcBef>
                <a:spcPct val="20000"/>
              </a:spcBef>
              <a:buFont typeface="Arial"/>
              <a:buNone/>
              <a:defRPr kern="1200"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algn="ctr" defTabSz="1087636" eaLnBrk="1" hangingPunct="1" indent="0" latinLnBrk="0" marL="5438184" rtl="0">
              <a:spcBef>
                <a:spcPct val="20000"/>
              </a:spcBef>
              <a:buFont typeface="Arial"/>
              <a:buNone/>
              <a:defRPr kern="1200"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ctr" defTabSz="1087636" eaLnBrk="1" hangingPunct="1" indent="0" latinLnBrk="0" marL="6525820" rtl="0">
              <a:spcBef>
                <a:spcPct val="20000"/>
              </a:spcBef>
              <a:buFont typeface="Arial"/>
              <a:buNone/>
              <a:defRPr kern="1200"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ctr" defTabSz="1087636" eaLnBrk="1" hangingPunct="1" indent="0" latinLnBrk="0" marL="7613455" rtl="0">
              <a:spcBef>
                <a:spcPct val="20000"/>
              </a:spcBef>
              <a:buFont typeface="Arial"/>
              <a:buNone/>
              <a:defRPr kern="1200"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ctr" defTabSz="1087636" eaLnBrk="1" hangingPunct="1" indent="0" latinLnBrk="0" marL="8701091" rtl="0">
              <a:spcBef>
                <a:spcPct val="20000"/>
              </a:spcBef>
              <a:buFont typeface="Arial"/>
              <a:buNone/>
              <a:defRPr kern="1200"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25"/>
              </a:lnSpc>
            </a:pPr>
            <a:r>
              <a:rPr lang="en-US" sz="850">
                <a:solidFill>
                  <a:schemeClr val="tx1"/>
                </a:solidFill>
                <a:latin charset="0" typeface="Source Sans Pro"/>
                <a:ea charset="0" typeface="Source Sans Pro"/>
                <a:cs charset="0" typeface="Source Sans Pro"/>
              </a:rPr>
              <a:t>Investment generally results in acquiring an asset, also called an investment. If the asset is available at a price worth investing, it is normally expected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92260" y="4392021"/>
            <a:ext cx="1564005" cy="396240"/>
          </a:xfrm>
          <a:prstGeom prst="rect">
            <a:avLst/>
          </a:prstGeom>
          <a:noFill/>
        </p:spPr>
        <p:txBody>
          <a:bodyPr anchor="ctr" anchorCtr="0" rtlCol="0" wrap="none">
            <a:spAutoFit/>
          </a:bodyPr>
          <a:lstStyle/>
          <a:p>
            <a:pPr algn="ctr"/>
            <a:r>
              <a:rPr lang="en-US" sz="1000">
                <a:solidFill>
                  <a:schemeClr val="tx2"/>
                </a:solidFill>
                <a:latin charset="0" typeface="Montserrat"/>
                <a:ea charset="0" typeface="Montserrat"/>
                <a:cs charset="0" typeface="Montserrat"/>
              </a:rPr>
              <a:t>All about our great team </a:t>
            </a:r>
          </a:p>
          <a:p>
            <a:pPr algn="ctr"/>
            <a:r>
              <a:rPr lang="en-US" sz="1000">
                <a:solidFill>
                  <a:schemeClr val="tx2"/>
                </a:solidFill>
                <a:latin charset="0" typeface="Montserrat"/>
                <a:ea charset="0" typeface="Montserrat"/>
                <a:cs charset="0" typeface="Montserrat"/>
              </a:rPr>
              <a:t>learn more here</a:t>
            </a:r>
          </a:p>
        </p:txBody>
      </p:sp>
      <p:sp>
        <p:nvSpPr>
          <p:cNvPr id="16" name="Oval 15"/>
          <p:cNvSpPr/>
          <p:nvPr/>
        </p:nvSpPr>
        <p:spPr>
          <a:xfrm>
            <a:off x="3721463" y="3043235"/>
            <a:ext cx="1109396" cy="1109396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algn="bl" dir="5400000" endPos="30000" rotWithShape="0" stA="40000" sy="-10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8" name="Subtitle 2"/>
          <p:cNvSpPr txBox="1"/>
          <p:nvPr/>
        </p:nvSpPr>
        <p:spPr>
          <a:xfrm>
            <a:off x="5678230" y="5005348"/>
            <a:ext cx="2107040" cy="950121"/>
          </a:xfrm>
          <a:prstGeom prst="rect">
            <a:avLst/>
          </a:prstGeom>
        </p:spPr>
        <p:txBody>
          <a:bodyPr bIns="54373" lIns="108745" rIns="108745" rtlCol="0" tIns="54373" vert="horz" wrap="square">
            <a:spAutoFit/>
          </a:bodyPr>
          <a:lstStyle>
            <a:lvl1pPr algn="ctr" defTabSz="1087636" eaLnBrk="1" hangingPunct="1" indent="0" latinLnBrk="0" marL="0" rtl="0">
              <a:lnSpc>
                <a:spcPct val="120000"/>
              </a:lnSpc>
              <a:spcBef>
                <a:spcPct val="20000"/>
              </a:spcBef>
              <a:buFont typeface="Arial"/>
              <a:buNone/>
              <a:defRPr kern="1200" sz="24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algn="ctr" defTabSz="1087636" eaLnBrk="1" hangingPunct="1" indent="0" latinLnBrk="0" marL="1087636" rtl="0">
              <a:lnSpc>
                <a:spcPct val="130000"/>
              </a:lnSpc>
              <a:spcBef>
                <a:spcPct val="20000"/>
              </a:spcBef>
              <a:buFont typeface="Arial"/>
              <a:buNone/>
              <a:defRPr kern="1200"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algn="ctr" defTabSz="1087636" eaLnBrk="1" hangingPunct="1" indent="0" latinLnBrk="0" marL="2175271" rtl="0">
              <a:lnSpc>
                <a:spcPct val="130000"/>
              </a:lnSpc>
              <a:spcBef>
                <a:spcPct val="20000"/>
              </a:spcBef>
              <a:buFont typeface="Arial"/>
              <a:buNone/>
              <a:defRPr kern="1200"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algn="ctr" defTabSz="1087636" eaLnBrk="1" hangingPunct="1" indent="0" latinLnBrk="0" marL="3262912" rtl="0">
              <a:lnSpc>
                <a:spcPct val="130000"/>
              </a:lnSpc>
              <a:spcBef>
                <a:spcPct val="20000"/>
              </a:spcBef>
              <a:buFont typeface="Arial"/>
              <a:buNone/>
              <a:defRPr kern="1200"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algn="ctr" defTabSz="1087636" eaLnBrk="1" hangingPunct="1" indent="0" latinLnBrk="0" marL="4350546" rtl="0">
              <a:lnSpc>
                <a:spcPct val="130000"/>
              </a:lnSpc>
              <a:spcBef>
                <a:spcPct val="20000"/>
              </a:spcBef>
              <a:buFont typeface="Arial"/>
              <a:buNone/>
              <a:defRPr kern="1200"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algn="ctr" defTabSz="1087636" eaLnBrk="1" hangingPunct="1" indent="0" latinLnBrk="0" marL="5438184" rtl="0">
              <a:spcBef>
                <a:spcPct val="20000"/>
              </a:spcBef>
              <a:buFont typeface="Arial"/>
              <a:buNone/>
              <a:defRPr kern="1200"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ctr" defTabSz="1087636" eaLnBrk="1" hangingPunct="1" indent="0" latinLnBrk="0" marL="6525820" rtl="0">
              <a:spcBef>
                <a:spcPct val="20000"/>
              </a:spcBef>
              <a:buFont typeface="Arial"/>
              <a:buNone/>
              <a:defRPr kern="1200"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ctr" defTabSz="1087636" eaLnBrk="1" hangingPunct="1" indent="0" latinLnBrk="0" marL="7613455" rtl="0">
              <a:spcBef>
                <a:spcPct val="20000"/>
              </a:spcBef>
              <a:buFont typeface="Arial"/>
              <a:buNone/>
              <a:defRPr kern="1200"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ctr" defTabSz="1087636" eaLnBrk="1" hangingPunct="1" indent="0" latinLnBrk="0" marL="8701091" rtl="0">
              <a:spcBef>
                <a:spcPct val="20000"/>
              </a:spcBef>
              <a:buFont typeface="Arial"/>
              <a:buNone/>
              <a:defRPr kern="1200"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25"/>
              </a:lnSpc>
            </a:pPr>
            <a:r>
              <a:rPr lang="en-US" sz="850">
                <a:solidFill>
                  <a:schemeClr val="tx1"/>
                </a:solidFill>
                <a:latin charset="0" typeface="Source Sans Pro"/>
                <a:ea charset="0" typeface="Source Sans Pro"/>
                <a:cs charset="0" typeface="Source Sans Pro"/>
              </a:rPr>
              <a:t>Investment generally results in acquiring an asset, also called an investment. If the asset is available at a price worth investing, it is normally expected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49748" y="4392021"/>
            <a:ext cx="1564005" cy="396240"/>
          </a:xfrm>
          <a:prstGeom prst="rect">
            <a:avLst/>
          </a:prstGeom>
          <a:noFill/>
        </p:spPr>
        <p:txBody>
          <a:bodyPr anchor="ctr" anchorCtr="0" rtlCol="0" wrap="none">
            <a:spAutoFit/>
          </a:bodyPr>
          <a:lstStyle/>
          <a:p>
            <a:pPr algn="ctr"/>
            <a:r>
              <a:rPr lang="en-US" sz="1000">
                <a:solidFill>
                  <a:schemeClr val="tx2"/>
                </a:solidFill>
                <a:latin charset="0" typeface="Montserrat"/>
                <a:ea charset="0" typeface="Montserrat"/>
                <a:cs charset="0" typeface="Montserrat"/>
              </a:rPr>
              <a:t>All about our great team </a:t>
            </a:r>
          </a:p>
          <a:p>
            <a:pPr algn="ctr"/>
            <a:r>
              <a:rPr lang="en-US" sz="1000">
                <a:solidFill>
                  <a:schemeClr val="tx2"/>
                </a:solidFill>
                <a:latin charset="0" typeface="Montserrat"/>
                <a:ea charset="0" typeface="Montserrat"/>
                <a:cs charset="0" typeface="Montserrat"/>
              </a:rPr>
              <a:t>learn more here</a:t>
            </a:r>
          </a:p>
        </p:txBody>
      </p:sp>
      <p:sp>
        <p:nvSpPr>
          <p:cNvPr id="20" name="Oval 19"/>
          <p:cNvSpPr/>
          <p:nvPr/>
        </p:nvSpPr>
        <p:spPr>
          <a:xfrm>
            <a:off x="6178951" y="3043235"/>
            <a:ext cx="1109396" cy="1109396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algn="bl" dir="5400000" endPos="30000" rotWithShape="0" stA="40000" sy="-10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22" name="Subtitle 2"/>
          <p:cNvSpPr txBox="1"/>
          <p:nvPr/>
        </p:nvSpPr>
        <p:spPr>
          <a:xfrm>
            <a:off x="778625" y="5005348"/>
            <a:ext cx="2107040" cy="950121"/>
          </a:xfrm>
          <a:prstGeom prst="rect">
            <a:avLst/>
          </a:prstGeom>
        </p:spPr>
        <p:txBody>
          <a:bodyPr bIns="54373" lIns="108745" rIns="108745" rtlCol="0" tIns="54373" vert="horz" wrap="square">
            <a:spAutoFit/>
          </a:bodyPr>
          <a:lstStyle>
            <a:lvl1pPr algn="ctr" defTabSz="1087636" eaLnBrk="1" hangingPunct="1" indent="0" latinLnBrk="0" marL="0" rtl="0">
              <a:lnSpc>
                <a:spcPct val="120000"/>
              </a:lnSpc>
              <a:spcBef>
                <a:spcPct val="20000"/>
              </a:spcBef>
              <a:buFont typeface="Arial"/>
              <a:buNone/>
              <a:defRPr kern="1200" sz="24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algn="ctr" defTabSz="1087636" eaLnBrk="1" hangingPunct="1" indent="0" latinLnBrk="0" marL="1087636" rtl="0">
              <a:lnSpc>
                <a:spcPct val="130000"/>
              </a:lnSpc>
              <a:spcBef>
                <a:spcPct val="20000"/>
              </a:spcBef>
              <a:buFont typeface="Arial"/>
              <a:buNone/>
              <a:defRPr kern="1200"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algn="ctr" defTabSz="1087636" eaLnBrk="1" hangingPunct="1" indent="0" latinLnBrk="0" marL="2175271" rtl="0">
              <a:lnSpc>
                <a:spcPct val="130000"/>
              </a:lnSpc>
              <a:spcBef>
                <a:spcPct val="20000"/>
              </a:spcBef>
              <a:buFont typeface="Arial"/>
              <a:buNone/>
              <a:defRPr kern="1200"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algn="ctr" defTabSz="1087636" eaLnBrk="1" hangingPunct="1" indent="0" latinLnBrk="0" marL="3262912" rtl="0">
              <a:lnSpc>
                <a:spcPct val="130000"/>
              </a:lnSpc>
              <a:spcBef>
                <a:spcPct val="20000"/>
              </a:spcBef>
              <a:buFont typeface="Arial"/>
              <a:buNone/>
              <a:defRPr kern="1200"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algn="ctr" defTabSz="1087636" eaLnBrk="1" hangingPunct="1" indent="0" latinLnBrk="0" marL="4350546" rtl="0">
              <a:lnSpc>
                <a:spcPct val="130000"/>
              </a:lnSpc>
              <a:spcBef>
                <a:spcPct val="20000"/>
              </a:spcBef>
              <a:buFont typeface="Arial"/>
              <a:buNone/>
              <a:defRPr kern="1200"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algn="ctr" defTabSz="1087636" eaLnBrk="1" hangingPunct="1" indent="0" latinLnBrk="0" marL="5438184" rtl="0">
              <a:spcBef>
                <a:spcPct val="20000"/>
              </a:spcBef>
              <a:buFont typeface="Arial"/>
              <a:buNone/>
              <a:defRPr kern="1200"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ctr" defTabSz="1087636" eaLnBrk="1" hangingPunct="1" indent="0" latinLnBrk="0" marL="6525820" rtl="0">
              <a:spcBef>
                <a:spcPct val="20000"/>
              </a:spcBef>
              <a:buFont typeface="Arial"/>
              <a:buNone/>
              <a:defRPr kern="1200"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ctr" defTabSz="1087636" eaLnBrk="1" hangingPunct="1" indent="0" latinLnBrk="0" marL="7613455" rtl="0">
              <a:spcBef>
                <a:spcPct val="20000"/>
              </a:spcBef>
              <a:buFont typeface="Arial"/>
              <a:buNone/>
              <a:defRPr kern="1200"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ctr" defTabSz="1087636" eaLnBrk="1" hangingPunct="1" indent="0" latinLnBrk="0" marL="8701091" rtl="0">
              <a:spcBef>
                <a:spcPct val="20000"/>
              </a:spcBef>
              <a:buFont typeface="Arial"/>
              <a:buNone/>
              <a:defRPr kern="1200"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25"/>
              </a:lnSpc>
            </a:pPr>
            <a:r>
              <a:rPr lang="en-US" sz="850">
                <a:solidFill>
                  <a:schemeClr val="tx1"/>
                </a:solidFill>
                <a:latin charset="0" typeface="Source Sans Pro"/>
                <a:ea charset="0" typeface="Source Sans Pro"/>
                <a:cs charset="0" typeface="Source Sans Pro"/>
              </a:rPr>
              <a:t>Investment generally results in acquiring an asset, also called an investment. If the asset is available at a price worth investing, it is normally expected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50143" y="4392021"/>
            <a:ext cx="1564005" cy="396240"/>
          </a:xfrm>
          <a:prstGeom prst="rect">
            <a:avLst/>
          </a:prstGeom>
          <a:noFill/>
        </p:spPr>
        <p:txBody>
          <a:bodyPr anchor="ctr" anchorCtr="0" rtlCol="0" wrap="none">
            <a:spAutoFit/>
          </a:bodyPr>
          <a:lstStyle/>
          <a:p>
            <a:pPr algn="ctr"/>
            <a:r>
              <a:rPr lang="en-US" sz="1000">
                <a:solidFill>
                  <a:schemeClr val="tx2"/>
                </a:solidFill>
                <a:latin charset="0" typeface="Montserrat"/>
                <a:ea charset="0" typeface="Montserrat"/>
                <a:cs charset="0" typeface="Montserrat"/>
              </a:rPr>
              <a:t>All about our great team </a:t>
            </a:r>
          </a:p>
          <a:p>
            <a:pPr algn="ctr"/>
            <a:r>
              <a:rPr lang="en-US" sz="1000">
                <a:solidFill>
                  <a:schemeClr val="tx2"/>
                </a:solidFill>
                <a:latin charset="0" typeface="Montserrat"/>
                <a:ea charset="0" typeface="Montserrat"/>
                <a:cs charset="0" typeface="Montserrat"/>
              </a:rPr>
              <a:t>learn more here</a:t>
            </a:r>
          </a:p>
        </p:txBody>
      </p:sp>
      <p:sp>
        <p:nvSpPr>
          <p:cNvPr id="24" name="Oval 23"/>
          <p:cNvSpPr/>
          <p:nvPr/>
        </p:nvSpPr>
        <p:spPr>
          <a:xfrm>
            <a:off x="1279346" y="3043235"/>
            <a:ext cx="1109396" cy="1109396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algn="bl" dir="5400000" endPos="30000" rotWithShape="0" stA="40000" sy="-10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28" name="Shape 2563"/>
          <p:cNvSpPr/>
          <p:nvPr/>
        </p:nvSpPr>
        <p:spPr>
          <a:xfrm>
            <a:off x="1673810" y="3426926"/>
            <a:ext cx="342013" cy="342013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879"/>
                  <a:pt x="3927" y="1964"/>
                </a:cubicBezTo>
                <a:lnTo>
                  <a:pt x="3927" y="2455"/>
                </a:lnTo>
                <a:cubicBezTo>
                  <a:pt x="3927" y="2726"/>
                  <a:pt x="4147" y="2945"/>
                  <a:pt x="4418" y="2945"/>
                </a:cubicBezTo>
                <a:cubicBezTo>
                  <a:pt x="4690" y="2945"/>
                  <a:pt x="4909" y="2726"/>
                  <a:pt x="4909" y="2455"/>
                </a:cubicBezTo>
                <a:lnTo>
                  <a:pt x="4909" y="1964"/>
                </a:lnTo>
                <a:cubicBezTo>
                  <a:pt x="4909" y="1422"/>
                  <a:pt x="5349" y="982"/>
                  <a:pt x="5891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lnTo>
                  <a:pt x="20618" y="15709"/>
                </a:lnTo>
                <a:cubicBezTo>
                  <a:pt x="20618" y="16252"/>
                  <a:pt x="20178" y="16691"/>
                  <a:pt x="19636" y="16691"/>
                </a:cubicBezTo>
                <a:lnTo>
                  <a:pt x="19145" y="16691"/>
                </a:lnTo>
                <a:cubicBezTo>
                  <a:pt x="18874" y="16691"/>
                  <a:pt x="18655" y="16911"/>
                  <a:pt x="18655" y="17182"/>
                </a:cubicBezTo>
                <a:cubicBezTo>
                  <a:pt x="18655" y="17453"/>
                  <a:pt x="18874" y="17673"/>
                  <a:pt x="19145" y="17673"/>
                </a:cubicBezTo>
                <a:lnTo>
                  <a:pt x="19636" y="17673"/>
                </a:lnTo>
                <a:cubicBezTo>
                  <a:pt x="20721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4354" y="17673"/>
                </a:moveTo>
                <a:lnTo>
                  <a:pt x="7369" y="13149"/>
                </a:lnTo>
                <a:lnTo>
                  <a:pt x="8875" y="15407"/>
                </a:lnTo>
                <a:cubicBezTo>
                  <a:pt x="8949" y="15584"/>
                  <a:pt x="9123" y="15709"/>
                  <a:pt x="9327" y="15709"/>
                </a:cubicBezTo>
                <a:cubicBezTo>
                  <a:pt x="9463" y="15709"/>
                  <a:pt x="9586" y="15655"/>
                  <a:pt x="9674" y="15565"/>
                </a:cubicBezTo>
                <a:lnTo>
                  <a:pt x="11198" y="14042"/>
                </a:lnTo>
                <a:lnTo>
                  <a:pt x="13376" y="17673"/>
                </a:lnTo>
                <a:cubicBezTo>
                  <a:pt x="13376" y="17673"/>
                  <a:pt x="4354" y="17673"/>
                  <a:pt x="4354" y="17673"/>
                </a:cubicBezTo>
                <a:close/>
                <a:moveTo>
                  <a:pt x="14692" y="17982"/>
                </a:moveTo>
                <a:lnTo>
                  <a:pt x="14690" y="17977"/>
                </a:lnTo>
                <a:cubicBezTo>
                  <a:pt x="14685" y="17967"/>
                  <a:pt x="14677" y="17959"/>
                  <a:pt x="14673" y="17949"/>
                </a:cubicBezTo>
                <a:lnTo>
                  <a:pt x="11747" y="13073"/>
                </a:lnTo>
                <a:lnTo>
                  <a:pt x="11745" y="13073"/>
                </a:lnTo>
                <a:cubicBezTo>
                  <a:pt x="11673" y="12892"/>
                  <a:pt x="11498" y="12764"/>
                  <a:pt x="11291" y="12764"/>
                </a:cubicBezTo>
                <a:cubicBezTo>
                  <a:pt x="11155" y="12764"/>
                  <a:pt x="11033" y="12819"/>
                  <a:pt x="10944" y="12908"/>
                </a:cubicBezTo>
                <a:lnTo>
                  <a:pt x="9397" y="14454"/>
                </a:lnTo>
                <a:lnTo>
                  <a:pt x="7816" y="12084"/>
                </a:lnTo>
                <a:cubicBezTo>
                  <a:pt x="7742" y="11907"/>
                  <a:pt x="7568" y="11782"/>
                  <a:pt x="7364" y="11782"/>
                </a:cubicBezTo>
                <a:cubicBezTo>
                  <a:pt x="7193" y="11782"/>
                  <a:pt x="7051" y="11874"/>
                  <a:pt x="6963" y="12006"/>
                </a:cubicBezTo>
                <a:lnTo>
                  <a:pt x="6955" y="12000"/>
                </a:lnTo>
                <a:lnTo>
                  <a:pt x="3028" y="17891"/>
                </a:lnTo>
                <a:lnTo>
                  <a:pt x="3036" y="17897"/>
                </a:lnTo>
                <a:cubicBezTo>
                  <a:pt x="2983" y="17974"/>
                  <a:pt x="2945" y="18063"/>
                  <a:pt x="2945" y="18164"/>
                </a:cubicBezTo>
                <a:cubicBezTo>
                  <a:pt x="2945" y="18435"/>
                  <a:pt x="3165" y="18655"/>
                  <a:pt x="3436" y="18655"/>
                </a:cubicBezTo>
                <a:lnTo>
                  <a:pt x="14236" y="18655"/>
                </a:lnTo>
                <a:cubicBezTo>
                  <a:pt x="14508" y="18655"/>
                  <a:pt x="14727" y="18435"/>
                  <a:pt x="14727" y="18164"/>
                </a:cubicBezTo>
                <a:cubicBezTo>
                  <a:pt x="14727" y="18099"/>
                  <a:pt x="14713" y="18039"/>
                  <a:pt x="14691" y="17983"/>
                </a:cubicBezTo>
                <a:cubicBezTo>
                  <a:pt x="14691" y="17983"/>
                  <a:pt x="14692" y="17982"/>
                  <a:pt x="14692" y="17982"/>
                </a:cubicBezTo>
                <a:close/>
                <a:moveTo>
                  <a:pt x="4909" y="7855"/>
                </a:moveTo>
                <a:cubicBezTo>
                  <a:pt x="5451" y="7855"/>
                  <a:pt x="5891" y="8295"/>
                  <a:pt x="5891" y="8836"/>
                </a:cubicBezTo>
                <a:cubicBezTo>
                  <a:pt x="5891" y="9379"/>
                  <a:pt x="5451" y="9818"/>
                  <a:pt x="4909" y="9818"/>
                </a:cubicBezTo>
                <a:cubicBezTo>
                  <a:pt x="4367" y="9818"/>
                  <a:pt x="3927" y="9379"/>
                  <a:pt x="3927" y="8836"/>
                </a:cubicBezTo>
                <a:cubicBezTo>
                  <a:pt x="3927" y="8295"/>
                  <a:pt x="4367" y="7855"/>
                  <a:pt x="4909" y="7855"/>
                </a:cubicBezTo>
                <a:moveTo>
                  <a:pt x="4909" y="10800"/>
                </a:moveTo>
                <a:cubicBezTo>
                  <a:pt x="5994" y="10800"/>
                  <a:pt x="6873" y="9921"/>
                  <a:pt x="6873" y="8836"/>
                </a:cubicBezTo>
                <a:cubicBezTo>
                  <a:pt x="6873" y="7752"/>
                  <a:pt x="5994" y="6873"/>
                  <a:pt x="4909" y="6873"/>
                </a:cubicBezTo>
                <a:cubicBezTo>
                  <a:pt x="3825" y="6873"/>
                  <a:pt x="2945" y="7752"/>
                  <a:pt x="2945" y="8836"/>
                </a:cubicBezTo>
                <a:cubicBezTo>
                  <a:pt x="2945" y="9921"/>
                  <a:pt x="3825" y="10800"/>
                  <a:pt x="4909" y="10800"/>
                </a:cubicBezTo>
                <a:moveTo>
                  <a:pt x="16691" y="19636"/>
                </a:moveTo>
                <a:cubicBezTo>
                  <a:pt x="16691" y="20179"/>
                  <a:pt x="16251" y="20619"/>
                  <a:pt x="15709" y="20619"/>
                </a:cubicBezTo>
                <a:lnTo>
                  <a:pt x="1964" y="20619"/>
                </a:lnTo>
                <a:cubicBezTo>
                  <a:pt x="1422" y="20619"/>
                  <a:pt x="982" y="20179"/>
                  <a:pt x="982" y="19636"/>
                </a:cubicBez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15709" y="4909"/>
                </a:lnTo>
                <a:cubicBezTo>
                  <a:pt x="16251" y="4909"/>
                  <a:pt x="16691" y="5349"/>
                  <a:pt x="16691" y="5891"/>
                </a:cubicBezTo>
                <a:cubicBezTo>
                  <a:pt x="16691" y="5891"/>
                  <a:pt x="16691" y="19636"/>
                  <a:pt x="16691" y="19636"/>
                </a:cubicBezTo>
                <a:close/>
                <a:moveTo>
                  <a:pt x="15709" y="3927"/>
                </a:move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5891"/>
                </a:lnTo>
                <a:cubicBezTo>
                  <a:pt x="17673" y="4806"/>
                  <a:pt x="16794" y="3927"/>
                  <a:pt x="15709" y="3927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anchor="ctr" bIns="19045" lIns="19045" rIns="19045" tIns="19045"/>
          <a:lstStyle/>
          <a:p>
            <a:pPr defTabSz="228532">
              <a:defRPr cap="none"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" name="Shape 2588"/>
          <p:cNvSpPr/>
          <p:nvPr/>
        </p:nvSpPr>
        <p:spPr>
          <a:xfrm>
            <a:off x="4119250" y="3458006"/>
            <a:ext cx="342012" cy="310933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17182" y="12420"/>
                </a:moveTo>
                <a:cubicBezTo>
                  <a:pt x="16368" y="12420"/>
                  <a:pt x="15709" y="11694"/>
                  <a:pt x="15709" y="10800"/>
                </a:cubicBezTo>
                <a:cubicBezTo>
                  <a:pt x="15709" y="9906"/>
                  <a:pt x="16368" y="9180"/>
                  <a:pt x="17182" y="9180"/>
                </a:cubicBezTo>
                <a:cubicBezTo>
                  <a:pt x="17995" y="9180"/>
                  <a:pt x="18655" y="9906"/>
                  <a:pt x="18655" y="10800"/>
                </a:cubicBezTo>
                <a:cubicBezTo>
                  <a:pt x="18655" y="11694"/>
                  <a:pt x="17995" y="12420"/>
                  <a:pt x="17182" y="12420"/>
                </a:cubicBezTo>
                <a:moveTo>
                  <a:pt x="21109" y="10260"/>
                </a:moveTo>
                <a:lnTo>
                  <a:pt x="19587" y="10260"/>
                </a:lnTo>
                <a:cubicBezTo>
                  <a:pt x="19360" y="9028"/>
                  <a:pt x="18369" y="8100"/>
                  <a:pt x="17182" y="8100"/>
                </a:cubicBezTo>
                <a:cubicBezTo>
                  <a:pt x="15994" y="8100"/>
                  <a:pt x="15004" y="9028"/>
                  <a:pt x="14777" y="10260"/>
                </a:cubicBezTo>
                <a:lnTo>
                  <a:pt x="491" y="10260"/>
                </a:lnTo>
                <a:cubicBezTo>
                  <a:pt x="220" y="10260"/>
                  <a:pt x="0" y="10502"/>
                  <a:pt x="0" y="10800"/>
                </a:cubicBezTo>
                <a:cubicBezTo>
                  <a:pt x="0" y="11098"/>
                  <a:pt x="220" y="11340"/>
                  <a:pt x="491" y="11340"/>
                </a:cubicBezTo>
                <a:lnTo>
                  <a:pt x="14777" y="11340"/>
                </a:lnTo>
                <a:cubicBezTo>
                  <a:pt x="15004" y="12572"/>
                  <a:pt x="15994" y="13500"/>
                  <a:pt x="17182" y="13500"/>
                </a:cubicBezTo>
                <a:cubicBezTo>
                  <a:pt x="18369" y="13500"/>
                  <a:pt x="19360" y="12572"/>
                  <a:pt x="19587" y="11340"/>
                </a:cubicBezTo>
                <a:lnTo>
                  <a:pt x="21109" y="11340"/>
                </a:lnTo>
                <a:cubicBezTo>
                  <a:pt x="21380" y="11340"/>
                  <a:pt x="21600" y="11098"/>
                  <a:pt x="21600" y="10800"/>
                </a:cubicBezTo>
                <a:cubicBezTo>
                  <a:pt x="21600" y="10502"/>
                  <a:pt x="21380" y="10260"/>
                  <a:pt x="21109" y="10260"/>
                </a:cubicBezTo>
                <a:moveTo>
                  <a:pt x="5400" y="1080"/>
                </a:moveTo>
                <a:cubicBezTo>
                  <a:pt x="6214" y="1080"/>
                  <a:pt x="6873" y="1806"/>
                  <a:pt x="6873" y="2700"/>
                </a:cubicBezTo>
                <a:cubicBezTo>
                  <a:pt x="6873" y="3595"/>
                  <a:pt x="6214" y="4320"/>
                  <a:pt x="5400" y="4320"/>
                </a:cubicBezTo>
                <a:cubicBezTo>
                  <a:pt x="4586" y="4320"/>
                  <a:pt x="3927" y="3595"/>
                  <a:pt x="3927" y="2700"/>
                </a:cubicBezTo>
                <a:cubicBezTo>
                  <a:pt x="3927" y="1806"/>
                  <a:pt x="4586" y="1080"/>
                  <a:pt x="5400" y="1080"/>
                </a:cubicBezTo>
                <a:moveTo>
                  <a:pt x="491" y="3240"/>
                </a:moveTo>
                <a:lnTo>
                  <a:pt x="2995" y="3240"/>
                </a:lnTo>
                <a:cubicBezTo>
                  <a:pt x="3222" y="4472"/>
                  <a:pt x="4213" y="5400"/>
                  <a:pt x="5400" y="5400"/>
                </a:cubicBezTo>
                <a:cubicBezTo>
                  <a:pt x="6587" y="5400"/>
                  <a:pt x="7578" y="4472"/>
                  <a:pt x="7805" y="3240"/>
                </a:cubicBezTo>
                <a:lnTo>
                  <a:pt x="21109" y="3240"/>
                </a:lnTo>
                <a:cubicBezTo>
                  <a:pt x="21380" y="3240"/>
                  <a:pt x="21600" y="2999"/>
                  <a:pt x="21600" y="2700"/>
                </a:cubicBezTo>
                <a:cubicBezTo>
                  <a:pt x="21600" y="2402"/>
                  <a:pt x="21380" y="2160"/>
                  <a:pt x="21109" y="2160"/>
                </a:cubicBezTo>
                <a:lnTo>
                  <a:pt x="7805" y="2160"/>
                </a:lnTo>
                <a:cubicBezTo>
                  <a:pt x="7578" y="928"/>
                  <a:pt x="6587" y="0"/>
                  <a:pt x="5400" y="0"/>
                </a:cubicBezTo>
                <a:cubicBezTo>
                  <a:pt x="4213" y="0"/>
                  <a:pt x="3222" y="928"/>
                  <a:pt x="2995" y="2160"/>
                </a:cubicBezTo>
                <a:lnTo>
                  <a:pt x="491" y="2160"/>
                </a:lnTo>
                <a:cubicBezTo>
                  <a:pt x="220" y="2160"/>
                  <a:pt x="0" y="2402"/>
                  <a:pt x="0" y="2700"/>
                </a:cubicBezTo>
                <a:cubicBezTo>
                  <a:pt x="0" y="2999"/>
                  <a:pt x="220" y="3240"/>
                  <a:pt x="491" y="3240"/>
                </a:cubicBezTo>
                <a:moveTo>
                  <a:pt x="9327" y="20519"/>
                </a:moveTo>
                <a:cubicBezTo>
                  <a:pt x="8514" y="20519"/>
                  <a:pt x="7855" y="19794"/>
                  <a:pt x="7855" y="18899"/>
                </a:cubicBezTo>
                <a:cubicBezTo>
                  <a:pt x="7855" y="18005"/>
                  <a:pt x="8514" y="17279"/>
                  <a:pt x="9327" y="17279"/>
                </a:cubicBezTo>
                <a:cubicBezTo>
                  <a:pt x="10141" y="17279"/>
                  <a:pt x="10800" y="18005"/>
                  <a:pt x="10800" y="18899"/>
                </a:cubicBezTo>
                <a:cubicBezTo>
                  <a:pt x="10800" y="19794"/>
                  <a:pt x="10141" y="20519"/>
                  <a:pt x="9327" y="20519"/>
                </a:cubicBezTo>
                <a:moveTo>
                  <a:pt x="21109" y="18359"/>
                </a:moveTo>
                <a:lnTo>
                  <a:pt x="11732" y="18359"/>
                </a:lnTo>
                <a:cubicBezTo>
                  <a:pt x="11505" y="17127"/>
                  <a:pt x="10515" y="16199"/>
                  <a:pt x="9327" y="16199"/>
                </a:cubicBezTo>
                <a:cubicBezTo>
                  <a:pt x="8140" y="16199"/>
                  <a:pt x="7150" y="17127"/>
                  <a:pt x="6922" y="18359"/>
                </a:cubicBezTo>
                <a:lnTo>
                  <a:pt x="491" y="18359"/>
                </a:lnTo>
                <a:cubicBezTo>
                  <a:pt x="220" y="18359"/>
                  <a:pt x="0" y="18601"/>
                  <a:pt x="0" y="18899"/>
                </a:cubicBezTo>
                <a:cubicBezTo>
                  <a:pt x="0" y="19198"/>
                  <a:pt x="220" y="19439"/>
                  <a:pt x="491" y="19439"/>
                </a:cubicBezTo>
                <a:lnTo>
                  <a:pt x="6922" y="19439"/>
                </a:lnTo>
                <a:cubicBezTo>
                  <a:pt x="7150" y="20672"/>
                  <a:pt x="8140" y="21600"/>
                  <a:pt x="9327" y="21600"/>
                </a:cubicBezTo>
                <a:cubicBezTo>
                  <a:pt x="10515" y="21600"/>
                  <a:pt x="11505" y="20672"/>
                  <a:pt x="11732" y="19439"/>
                </a:cubicBezTo>
                <a:lnTo>
                  <a:pt x="21109" y="19439"/>
                </a:lnTo>
                <a:cubicBezTo>
                  <a:pt x="21380" y="19439"/>
                  <a:pt x="21600" y="19198"/>
                  <a:pt x="21600" y="18899"/>
                </a:cubicBezTo>
                <a:cubicBezTo>
                  <a:pt x="21600" y="18601"/>
                  <a:pt x="21380" y="18359"/>
                  <a:pt x="21109" y="18359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anchor="ctr" bIns="19045" lIns="19045" rIns="19045" tIns="19045"/>
          <a:lstStyle/>
          <a:p>
            <a:pPr defTabSz="228532">
              <a:defRPr cap="none"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0" name="Shape 2629"/>
          <p:cNvSpPr/>
          <p:nvPr/>
        </p:nvSpPr>
        <p:spPr>
          <a:xfrm>
            <a:off x="6573416" y="3426926"/>
            <a:ext cx="342109" cy="342013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anchor="ctr" bIns="19045" lIns="19045" rIns="19045" tIns="19045"/>
          <a:lstStyle/>
          <a:p>
            <a:pPr defTabSz="228532">
              <a:defRPr cap="none"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pic>
        <p:nvPicPr>
          <p:cNvPr id="3" name="图片占位符 2"/>
          <p:cNvPicPr>
            <a:picLocks noChangeAspect="1" noGrp="1"/>
          </p:cNvPicPr>
          <p:nvPr>
            <p:ph idx="60" sz="quarter" type="pic"/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38" t="238"/>
          <a:stretch>
            <a:fillRect/>
          </a:stretch>
        </p:blipFill>
        <p:spPr>
          <a:xfrm>
            <a:off x="8450861" y="-2074"/>
            <a:ext cx="3741139" cy="6858000"/>
          </a:xfrm>
        </p:spPr>
      </p:pic>
      <p:sp>
        <p:nvSpPr>
          <p:cNvPr id="26" name="椭圆 25"/>
          <p:cNvSpPr/>
          <p:nvPr/>
        </p:nvSpPr>
        <p:spPr>
          <a:xfrm>
            <a:off x="1019075" y="303754"/>
            <a:ext cx="1299101" cy="1299101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椭圆 26"/>
          <p:cNvSpPr/>
          <p:nvPr/>
        </p:nvSpPr>
        <p:spPr>
          <a:xfrm>
            <a:off x="821781" y="1040074"/>
            <a:ext cx="524547" cy="524547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algn="bl" dir="5400000" endPos="30000" rotWithShape="0" stA="40000" sy="-10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矩形 30"/>
          <p:cNvSpPr/>
          <p:nvPr/>
        </p:nvSpPr>
        <p:spPr>
          <a:xfrm>
            <a:off x="1604910" y="654576"/>
            <a:ext cx="3291205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altLang="zh-CN" lang="en-US" sz="3600">
                <a:solidFill>
                  <a:srgbClr val="4F392B"/>
                </a:solidFill>
                <a:latin charset="0" typeface="微软雅黑"/>
                <a:ea charset="0" typeface="微软雅黑"/>
                <a:cs charset="0" typeface="微软雅黑"/>
              </a:rPr>
              <a:t>Your title here</a:t>
            </a:r>
          </a:p>
        </p:txBody>
      </p:sp>
    </p:spTree>
    <p:extLst>
      <p:ext uri="{BB962C8B-B14F-4D97-AF65-F5344CB8AC3E}">
        <p14:creationId val="277154058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1" presetSubtype="0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6"/>
      <p:bldP grpId="0" spid="27"/>
      <p:bldP grpId="0" spid="31"/>
    </p:bldLst>
  </p:timing>
</p:sld>
</file>

<file path=ppt/tags/tag1.xml><?xml version="1.0" encoding="utf-8"?>
<p:tagLst xmlns:p="http://schemas.openxmlformats.org/presentationml/2006/main">
  <p:tag name="ID" val="545839"/>
  <p:tag name="MH" val="20151230141854"/>
  <p:tag name="MH_LIBRARY" val="CONTENTS"/>
  <p:tag name="MH_TYPE" val="OTHERS"/>
</p:tagLst>
</file>

<file path=ppt/tags/tag10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ags/tag2.xml><?xml version="1.0" encoding="utf-8"?>
<p:tagLst xmlns:p="http://schemas.openxmlformats.org/presentationml/2006/main">
  <p:tag name="ID" val="545839"/>
  <p:tag name="MH" val="20151230141854"/>
  <p:tag name="MH_LIBRARY" val="CONTENTS"/>
  <p:tag name="MH_TYPE" val="OTHERS"/>
</p:tagLst>
</file>

<file path=ppt/tags/tag3.xml><?xml version="1.0" encoding="utf-8"?>
<p:tagLst xmlns:p="http://schemas.openxmlformats.org/presentationml/2006/main">
  <p:tag name="ID" val="545839"/>
  <p:tag name="MH" val="20151230141854"/>
  <p:tag name="MH_LIBRARY" val="CONTENTS"/>
  <p:tag name="MH_TYPE" val="OTHERS"/>
</p:tagLst>
</file>

<file path=ppt/tags/tag4.xml><?xml version="1.0" encoding="utf-8"?>
<p:tagLst xmlns:p="http://schemas.openxmlformats.org/presentationml/2006/main">
  <p:tag name="ID" val="545839"/>
  <p:tag name="MH" val="20151230141854"/>
  <p:tag name="MH_LIBRARY" val="CONTENTS"/>
  <p:tag name="MH_TYPE" val="OTHERS"/>
</p:tagLst>
</file>

<file path=ppt/tags/tag5.xml><?xml version="1.0" encoding="utf-8"?>
<p:tagLst xmlns:p="http://schemas.openxmlformats.org/presentationml/2006/main">
  <p:tag name="ID" val="545839"/>
  <p:tag name="MH" val="20151230141854"/>
  <p:tag name="MH_LIBRARY" val="CONTENTS"/>
  <p:tag name="MH_TYPE" val="OTHERS"/>
</p:tagLst>
</file>

<file path=ppt/tags/tag6.xml><?xml version="1.0" encoding="utf-8"?>
<p:tagLst xmlns:p="http://schemas.openxmlformats.org/presentationml/2006/main">
  <p:tag name="ID" val="545839"/>
  <p:tag name="MH" val="20151230141854"/>
  <p:tag name="MH_LIBRARY" val="CONTENTS"/>
  <p:tag name="MH_TYPE" val="OTHERS"/>
</p:tagLst>
</file>

<file path=ppt/tags/tag7.xml><?xml version="1.0" encoding="utf-8"?>
<p:tagLst xmlns:p="http://schemas.openxmlformats.org/presentationml/2006/main">
  <p:tag name="ID" val="545839"/>
  <p:tag name="MH" val="20151230141854"/>
  <p:tag name="MH_LIBRARY" val="CONTENTS"/>
  <p:tag name="MH_TYPE" val="OTHERS"/>
</p:tagLst>
</file>

<file path=ppt/tags/tag8.xml><?xml version="1.0" encoding="utf-8"?>
<p:tagLst xmlns:p="http://schemas.openxmlformats.org/presentationml/2006/main">
  <p:tag name="ID" val="545839"/>
  <p:tag name="MH" val="20151230141854"/>
  <p:tag name="MH_LIBRARY" val="CONTENTS"/>
  <p:tag name="MH_TYPE" val="OTHERS"/>
</p:tagLst>
</file>

<file path=ppt/tags/tag9.xml><?xml version="1.0" encoding="utf-8"?>
<p:tagLst xmlns:p="http://schemas.openxmlformats.org/presentationml/2006/main">
  <p:tag name="ID" val="545839"/>
  <p:tag name="MH" val="20151230141854"/>
  <p:tag name="MH_LIBRARY" val="CONTENTS"/>
  <p:tag name="MH_TYPE" val="OTHERS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自定义 601">
      <a:dk1>
        <a:srgbClr val="4D4D4D"/>
      </a:dk1>
      <a:lt1>
        <a:sysClr val="window" lastClr="FFFFFF"/>
      </a:lt1>
      <a:dk2>
        <a:srgbClr val="4D4D4D"/>
      </a:dk2>
      <a:lt2>
        <a:srgbClr val="FFFFFF"/>
      </a:lt2>
      <a:accent1>
        <a:srgbClr val="956951"/>
      </a:accent1>
      <a:accent2>
        <a:srgbClr val="B07982"/>
      </a:accent2>
      <a:accent3>
        <a:srgbClr val="9D8855"/>
      </a:accent3>
      <a:accent4>
        <a:srgbClr val="62A088"/>
      </a:accent4>
      <a:accent5>
        <a:srgbClr val="5F77AB"/>
      </a:accent5>
      <a:accent6>
        <a:srgbClr val="FFC000"/>
      </a:accent6>
      <a:hlink>
        <a:srgbClr val="2998E3"/>
      </a:hlink>
      <a:folHlink>
        <a:srgbClr val="A5A5A5"/>
      </a:folHlink>
    </a:clrScheme>
    <a:fontScheme name="自定义 12">
      <a:majorFont>
        <a:latin typeface="Tempus Sans ITC"/>
        <a:ea typeface="幼圆"/>
        <a:cs typeface="Arial"/>
      </a:majorFont>
      <a:minorFont>
        <a:latin typeface="Calibri"/>
        <a:ea typeface="幼圆"/>
        <a:cs typeface="Arial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anchor="ctr" rtlCol="0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rtlCol="0" wrap="none">
        <a:spAutoFit/>
      </a:bodyPr>
      <a:lstStyle>
        <a:defPPr>
          <a:lnSpc>
            <a:spcPct val="130000"/>
          </a:lnSpc>
          <a:defRPr dirty="0" smtClean="0" sz="1400">
            <a:latin charset="0" panose="020B0604020202020204" pitchFamily="34" typeface="Arial"/>
            <a:ea charset="-122" panose="020B0503020204020204" pitchFamily="34" typeface="微软雅黑"/>
          </a:defRPr>
        </a:defPPr>
      </a:lstStyle>
    </a:txDef>
  </a:objectDefaults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A000120150608A07KPBG</Template>
  <Company/>
  <PresentationFormat>宽屏</PresentationFormat>
  <Paragraphs>121</Paragraphs>
  <Slides>17</Slides>
  <Notes>5</Notes>
  <TotalTime>53</TotalTime>
  <HiddenSlides>0</HiddenSlides>
  <MMClips>0</MMClips>
  <ScaleCrop>0</ScaleCrop>
  <HeadingPairs>
    <vt:vector baseType="variant" size="6">
      <vt:variant>
        <vt:lpstr>Fonts used</vt:lpstr>
      </vt:variant>
      <vt:variant>
        <vt:i4>21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baseType="lpstr" size="39">
      <vt:lpstr>Arial</vt:lpstr>
      <vt:lpstr>Tempus Sans ITC</vt:lpstr>
      <vt:lpstr>幼圆</vt:lpstr>
      <vt:lpstr>Calibri</vt:lpstr>
      <vt:lpstr>Wingdings 2</vt:lpstr>
      <vt:lpstr>宋体</vt:lpstr>
      <vt:lpstr>Calibri Light</vt:lpstr>
      <vt:lpstr>华文细黑</vt:lpstr>
      <vt:lpstr>造字工房悦黑（非商用）常规体</vt:lpstr>
      <vt:lpstr>ISOCP</vt:lpstr>
      <vt:lpstr>Montserrat</vt:lpstr>
      <vt:lpstr>Open Sans Light</vt:lpstr>
      <vt:lpstr>Open Sans</vt:lpstr>
      <vt:lpstr>Source Sans Pro</vt:lpstr>
      <vt:lpstr>Roboto Light</vt:lpstr>
      <vt:lpstr>Gill Sans</vt:lpstr>
      <vt:lpstr>微软雅黑</vt:lpstr>
      <vt:lpstr>ＭＳ Ｐゴシック</vt:lpstr>
      <vt:lpstr>Futura Bk BT</vt:lpstr>
      <vt:lpstr>Adobe 仿宋 Std R</vt:lpstr>
      <vt:lpstr>Wingdings</vt:lpstr>
      <vt:lpstr>A000120140530A99PPBG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2015-06-24T12:12:45Z</dcterms:created>
  <cp:lastModifiedBy>优品PPT</cp:lastModifiedBy>
  <dcterms:modified xsi:type="dcterms:W3CDTF">2021-08-20T11:05:10Z</dcterms:modified>
  <cp:revision>6</cp:revision>
  <dc:title>PowerPoint 演示文稿</dc:title>
</cp:coreProperties>
</file>