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7" r:id="rId4"/>
    <p:sldId id="258" r:id="rId5"/>
    <p:sldId id="296" r:id="rId6"/>
    <p:sldId id="262" r:id="rId7"/>
    <p:sldId id="274" r:id="rId8"/>
    <p:sldId id="268" r:id="rId9"/>
    <p:sldId id="272" r:id="rId10"/>
    <p:sldId id="273" r:id="rId11"/>
    <p:sldId id="275" r:id="rId12"/>
    <p:sldId id="276" r:id="rId13"/>
    <p:sldId id="277" r:id="rId14"/>
    <p:sldId id="278" r:id="rId15"/>
    <p:sldId id="279" r:id="rId16"/>
    <p:sldId id="263" r:id="rId17"/>
    <p:sldId id="269" r:id="rId18"/>
    <p:sldId id="280" r:id="rId19"/>
    <p:sldId id="281" r:id="rId20"/>
    <p:sldId id="282" r:id="rId21"/>
    <p:sldId id="283" r:id="rId22"/>
    <p:sldId id="284" r:id="rId23"/>
    <p:sldId id="285" r:id="rId24"/>
    <p:sldId id="264" r:id="rId25"/>
    <p:sldId id="270" r:id="rId26"/>
    <p:sldId id="286" r:id="rId27"/>
    <p:sldId id="287" r:id="rId28"/>
    <p:sldId id="288" r:id="rId29"/>
    <p:sldId id="289" r:id="rId30"/>
    <p:sldId id="290" r:id="rId31"/>
    <p:sldId id="265" r:id="rId32"/>
    <p:sldId id="271" r:id="rId33"/>
    <p:sldId id="291" r:id="rId34"/>
    <p:sldId id="292" r:id="rId35"/>
    <p:sldId id="293" r:id="rId36"/>
    <p:sldId id="295" r:id="rId37"/>
    <p:sldId id="294" r:id="rId38"/>
    <p:sldId id="267" r:id="rId39"/>
  </p:sldIdLst>
  <p:sldSz cx="9144000" cy="5143500" type="screen16x9"/>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1" d="100"/>
          <a:sy n="141" d="100"/>
        </p:scale>
        <p:origin x="744" y="114"/>
      </p:cViewPr>
      <p:guideLst>
        <p:guide orient="horz" pos="162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tags/tag32.xml" Type="http://schemas.openxmlformats.org/officeDocument/2006/relationships/tags"/><Relationship Id="rId41" Target="presProps.xml" Type="http://schemas.openxmlformats.org/officeDocument/2006/relationships/presProps"/><Relationship Id="rId42" Target="viewProps.xml" Type="http://schemas.openxmlformats.org/officeDocument/2006/relationships/viewProps"/><Relationship Id="rId43" Target="theme/theme1.xml" Type="http://schemas.openxmlformats.org/officeDocument/2006/relationships/theme"/><Relationship Id="rId44"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文本3</c:v>
                </c:pt>
              </c:strCache>
            </c:strRef>
          </c:tx>
          <c:spPr>
            <a:solidFill>
              <a:srgbClr val="11B8E2"/>
            </a:solidFill>
          </c:spPr>
          <c:invertIfNegative val="0"/>
          <c:dLbls>
            <c:dLbl>
              <c:idx val="0"/>
              <c:dLblPos val="inEnd"/>
              <c:showLegendKey val="0"/>
              <c:showVal val="1"/>
              <c:showCatName val="0"/>
              <c:showSerName val="0"/>
              <c:showPercent val="0"/>
              <c:showBubbleSize val="0"/>
              <c:extLst/>
            </c:dLbl>
            <c:dLbl>
              <c:idx val="1"/>
              <c:dLblPos val="inEnd"/>
              <c:showLegendKey val="0"/>
              <c:showVal val="1"/>
              <c:showCatName val="0"/>
              <c:showSerName val="0"/>
              <c:showPercent val="0"/>
              <c:showBubbleSize val="0"/>
              <c:extLst/>
            </c:dLbl>
            <c:dLbl>
              <c:idx val="2"/>
              <c:dLblPos val="inEnd"/>
              <c:showLegendKey val="0"/>
              <c:showVal val="1"/>
              <c:showCatName val="0"/>
              <c:showSerName val="0"/>
              <c:showPercent val="0"/>
              <c:showBubbleSize val="0"/>
              <c:extLst/>
            </c:dLbl>
            <c:dLbl>
              <c:idx val="3"/>
              <c:dLblPos val="inEnd"/>
              <c:showLegendKey val="0"/>
              <c:showVal val="1"/>
              <c:showCatName val="0"/>
              <c:showSerName val="0"/>
              <c:showPercent val="0"/>
              <c:showBubbleSize val="0"/>
              <c:extLst/>
            </c:dLbl>
            <c:spPr>
              <a:noFill/>
              <a:ln cap="sq">
                <a:noFill/>
              </a:ln>
            </c:spPr>
            <c:txPr>
              <a:bodyPr/>
              <a:p>
                <a:pPr>
                  <a:defRPr smtId="4294967295">
                    <a:solidFill>
                      <a:schemeClr val="bg1"/>
                    </a:solidFill>
                  </a:defRPr>
                </a:pPr>
                <a:endParaRPr smtId="4294967295">
                  <a:solidFill>
                    <a:schemeClr val="bg1"/>
                  </a:solidFill>
                </a:endParaRPr>
              </a:p>
            </c:txPr>
            <c:dLblPos val="inEnd"/>
            <c:showLegendKey val="0"/>
            <c:showVal val="1"/>
            <c:showCatName val="0"/>
            <c:showSerName val="0"/>
            <c:showPercent val="0"/>
            <c:showBubbleSize val="0"/>
            <c:extLst/>
          </c:dLbls>
          <c:cat>
            <c:strRef>
              <c:f>Sheet1!$A$2:$A$5</c:f>
              <c:strCache>
                <c:ptCount val="4"/>
                <c:pt idx="0">
                  <c:v>营业额</c:v>
                </c:pt>
                <c:pt idx="1">
                  <c:v>营业费用</c:v>
                </c:pt>
                <c:pt idx="2">
                  <c:v>管理费用</c:v>
                </c:pt>
                <c:pt idx="3">
                  <c:v>营业利润</c:v>
                </c:pt>
              </c:strCache>
            </c:strRef>
          </c:cat>
          <c:val>
            <c:numRef>
              <c:f>Sheet1!$B$2:$B$5</c:f>
              <c:numCache>
                <c:formatCode>General</c:formatCode>
                <c:ptCount val="4"/>
                <c:pt idx="0">
                  <c:v>53</c:v>
                </c:pt>
                <c:pt idx="1">
                  <c:v>65</c:v>
                </c:pt>
                <c:pt idx="2">
                  <c:v>55</c:v>
                </c:pt>
                <c:pt idx="3">
                  <c:v>77</c:v>
                </c:pt>
              </c:numCache>
            </c:numRef>
          </c:val>
        </c:ser>
        <c:ser>
          <c:idx val="1"/>
          <c:order val="1"/>
          <c:tx>
            <c:strRef>
              <c:f>Sheet1!$C$1</c:f>
              <c:strCache>
                <c:ptCount val="1"/>
                <c:pt idx="0">
                  <c:v>文本4</c:v>
                </c:pt>
              </c:strCache>
            </c:strRef>
          </c:tx>
          <c:spPr>
            <a:solidFill>
              <a:srgbClr val="0070C0"/>
            </a:solidFill>
            <a:ln>
              <a:noFill/>
            </a:ln>
          </c:spPr>
          <c:invertIfNegative val="0"/>
          <c:dLbls>
            <c:dLbl>
              <c:idx val="0"/>
              <c:dLblPos val="inEnd"/>
              <c:showLegendKey val="0"/>
              <c:showVal val="1"/>
              <c:showCatName val="0"/>
              <c:showSerName val="0"/>
              <c:showPercent val="0"/>
              <c:showBubbleSize val="0"/>
              <c:extLst/>
            </c:dLbl>
            <c:dLbl>
              <c:idx val="1"/>
              <c:dLblPos val="inEnd"/>
              <c:showLegendKey val="0"/>
              <c:showVal val="1"/>
              <c:showCatName val="0"/>
              <c:showSerName val="0"/>
              <c:showPercent val="0"/>
              <c:showBubbleSize val="0"/>
              <c:extLst/>
            </c:dLbl>
            <c:dLbl>
              <c:idx val="2"/>
              <c:dLblPos val="inEnd"/>
              <c:showLegendKey val="0"/>
              <c:showVal val="1"/>
              <c:showCatName val="0"/>
              <c:showSerName val="0"/>
              <c:showPercent val="0"/>
              <c:showBubbleSize val="0"/>
              <c:extLst/>
            </c:dLbl>
            <c:dLbl>
              <c:idx val="3"/>
              <c:dLblPos val="inEnd"/>
              <c:showLegendKey val="0"/>
              <c:showVal val="1"/>
              <c:showCatName val="0"/>
              <c:showSerName val="0"/>
              <c:showPercent val="0"/>
              <c:showBubbleSize val="0"/>
              <c:extLst/>
            </c:dLbl>
            <c:spPr>
              <a:noFill/>
              <a:ln>
                <a:noFill/>
              </a:ln>
              <a:effectLst/>
            </c:spPr>
            <c:txPr>
              <a:bodyPr/>
              <a:p>
                <a:pPr>
                  <a:defRPr smtId="4294967295">
                    <a:solidFill>
                      <a:schemeClr val="bg1"/>
                    </a:solidFill>
                  </a:defRPr>
                </a:pPr>
                <a:endParaRPr smtId="4294967295">
                  <a:solidFill>
                    <a:schemeClr val="bg1"/>
                  </a:solidFill>
                </a:endParaRPr>
              </a:p>
            </c:txPr>
            <c:dLblPos val="inEnd"/>
            <c:showLegendKey val="0"/>
            <c:showVal val="1"/>
            <c:showCatName val="0"/>
            <c:showSerName val="0"/>
            <c:showPercent val="0"/>
            <c:showBubbleSize val="0"/>
            <c:extLst/>
          </c:dLbls>
          <c:cat>
            <c:strRef>
              <c:f>Sheet1!$A$2:$A$5</c:f>
              <c:strCache>
                <c:ptCount val="4"/>
                <c:pt idx="0">
                  <c:v>营业额</c:v>
                </c:pt>
                <c:pt idx="1">
                  <c:v>营业费用</c:v>
                </c:pt>
                <c:pt idx="2">
                  <c:v>管理费用</c:v>
                </c:pt>
                <c:pt idx="3">
                  <c:v>营业利润</c:v>
                </c:pt>
              </c:strCache>
            </c:strRef>
          </c:cat>
          <c:val>
            <c:numRef>
              <c:f>Sheet1!$C$2:$C$5</c:f>
              <c:numCache>
                <c:formatCode>General</c:formatCode>
                <c:ptCount val="4"/>
                <c:pt idx="0">
                  <c:v>62</c:v>
                </c:pt>
                <c:pt idx="1">
                  <c:v>76</c:v>
                </c:pt>
                <c:pt idx="2">
                  <c:v>86</c:v>
                </c:pt>
                <c:pt idx="3">
                  <c:v>93</c:v>
                </c:pt>
              </c:numCache>
            </c:numRef>
          </c:val>
        </c:ser>
        <c:dLbls>
          <c:showLegendKey val="0"/>
          <c:showVal val="0"/>
          <c:showCatName val="0"/>
          <c:showSerName val="0"/>
          <c:showPercent val="0"/>
          <c:showBubbleSize val="0"/>
          <c:showLeaderLines val="0"/>
        </c:dLbls>
        <c:gapWidth val="386"/>
        <c:overlap val="8"/>
        <c:axId val="803292912"/>
        <c:axId val="803293472"/>
      </c:barChart>
      <c:catAx>
        <c:axId val="803292912"/>
        <c:scaling>
          <c:orientation/>
        </c:scaling>
        <c:delete val="0"/>
        <c:axPos val="b"/>
        <c:numFmt formatCode="General" sourceLinked="1"/>
        <c:majorTickMark val="out"/>
        <c:minorTickMark val="none"/>
        <c:crossAx val="803293472"/>
        <c:crosses val="autoZero"/>
        <c:auto val="0"/>
        <c:lblAlgn val="ctr"/>
        <c:lblOffset/>
        <c:noMultiLvlLbl val="0"/>
      </c:catAx>
      <c:valAx>
        <c:axId val="803293472"/>
        <c:scaling>
          <c:orientation/>
        </c:scaling>
        <c:delete val="0"/>
        <c:axPos val="l"/>
        <c:majorGridlines>
          <c:spPr>
            <a:ln>
              <a:solidFill>
                <a:srgbClr val="C0C0C0"/>
              </a:solidFill>
            </a:ln>
          </c:spPr>
        </c:majorGridlines>
        <c:numFmt formatCode="General" sourceLinked="1"/>
        <c:majorTickMark val="out"/>
        <c:minorTickMark val="none"/>
        <c:spPr>
          <a:noFill/>
          <a:ln>
            <a:noFill/>
          </a:ln>
        </c:spPr>
        <c:crossAx val="803292912"/>
        <c:crosses val="autoZero"/>
        <c:crossBetween val="between"/>
      </c:valAx>
      <c:spPr>
        <a:noFill/>
        <a:ln>
          <a:solidFill>
            <a:srgbClr val="C0C0C0"/>
          </a:solidFill>
        </a:ln>
      </c:spPr>
    </c:plotArea>
    <c:plotVisOnly val="1"/>
    <c:dispBlanksAs val="gap"/>
    <c:showDLblsOverMax val="0"/>
  </c:chart>
  <c:spPr>
    <a:noFill/>
    <a:ln>
      <a:noFill/>
    </a:ln>
  </c:spPr>
  <c:txPr>
    <a:bodyPr/>
    <a:p>
      <a:pPr>
        <a:defRPr sz="1399" baseline="0" smtId="4294967295">
          <a:solidFill>
            <a:schemeClr val="tx1">
              <a:lumMod val="65000"/>
              <a:lumOff val="35000"/>
            </a:schemeClr>
          </a:solidFill>
          <a:latin typeface="微软雅黑" panose="020b0503020204020204" pitchFamily="34" charset="-122"/>
          <a:ea typeface="微软雅黑" panose="020b0503020204020204" pitchFamily="34" charset="-122"/>
        </a:defRPr>
      </a:pPr>
      <a:endParaRPr sz="1399" baseline="0" smtId="4294967295">
        <a:solidFill>
          <a:schemeClr val="tx1">
            <a:lumMod val="65000"/>
            <a:lumOff val="35000"/>
          </a:schemeClr>
        </a:solidFill>
        <a:latin typeface="微软雅黑" panose="020b0503020204020204" pitchFamily="34" charset="-122"/>
        <a:ea typeface="微软雅黑" panose="020b0503020204020204" pitchFamily="34" charset="-122"/>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 1</c:v>
                </c:pt>
              </c:strCache>
            </c:strRef>
          </c:tx>
          <c:spPr>
            <a:solidFill>
              <a:srgbClr val="0070C0"/>
            </a:solidFill>
          </c:spPr>
          <c:invertIfNegative val="0"/>
          <c:cat>
            <c:numRef>
              <c:f>Sheet1!$A$2:$A$5</c:f>
              <c:numCache>
                <c:formatCode>General</c:formatCode>
                <c:ptCount val="4"/>
                <c:pt idx="0">
                  <c:v>2015</c:v>
                </c:pt>
                <c:pt idx="1">
                  <c:v>2016</c:v>
                </c:pt>
                <c:pt idx="2">
                  <c:v>2117</c:v>
                </c:pt>
                <c:pt idx="3">
                  <c:v>2218</c:v>
                </c:pt>
              </c:numCache>
            </c:num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00B0F0"/>
            </a:solidFill>
          </c:spPr>
          <c:invertIfNegative val="0"/>
          <c:cat>
            <c:numRef>
              <c:f>Sheet1!$A$2:$A$5</c:f>
              <c:numCache>
                <c:formatCode>General</c:formatCode>
                <c:ptCount val="4"/>
                <c:pt idx="0">
                  <c:v>2015</c:v>
                </c:pt>
                <c:pt idx="1">
                  <c:v>2016</c:v>
                </c:pt>
                <c:pt idx="2">
                  <c:v>2117</c:v>
                </c:pt>
                <c:pt idx="3">
                  <c:v>2218</c:v>
                </c:pt>
              </c:numCache>
            </c:num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chemeClr val="tx1">
                <a:lumMod val="75000"/>
                <a:lumOff val="25000"/>
              </a:schemeClr>
            </a:solidFill>
          </c:spPr>
          <c:invertIfNegative val="0"/>
          <c:cat>
            <c:numRef>
              <c:f>Sheet1!$A$2:$A$5</c:f>
              <c:numCache>
                <c:formatCode>General</c:formatCode>
                <c:ptCount val="4"/>
                <c:pt idx="0">
                  <c:v>2015</c:v>
                </c:pt>
                <c:pt idx="1">
                  <c:v>2016</c:v>
                </c:pt>
                <c:pt idx="2">
                  <c:v>2117</c:v>
                </c:pt>
                <c:pt idx="3">
                  <c:v>2218</c:v>
                </c:pt>
              </c:numCache>
            </c:num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showLeaderLines val="0"/>
        </c:dLbls>
        <c:gapWidth val="262"/>
        <c:overlap val="-6"/>
        <c:axId val="803301312"/>
        <c:axId val="803301872"/>
      </c:barChart>
      <c:catAx>
        <c:axId val="803301312"/>
        <c:scaling>
          <c:orientation/>
        </c:scaling>
        <c:delete val="0"/>
        <c:axPos val="b"/>
        <c:numFmt formatCode="General" sourceLinked="1"/>
        <c:majorTickMark val="out"/>
        <c:minorTickMark val="none"/>
        <c:crossAx val="803301872"/>
        <c:crosses val="autoZero"/>
        <c:auto val="0"/>
        <c:lblAlgn val="ctr"/>
        <c:lblOffset/>
        <c:noMultiLvlLbl val="0"/>
      </c:catAx>
      <c:valAx>
        <c:axId val="803301872"/>
        <c:scaling>
          <c:orientation/>
        </c:scaling>
        <c:delete val="0"/>
        <c:axPos val="l"/>
        <c:numFmt formatCode="General" sourceLinked="1"/>
        <c:majorTickMark val="out"/>
        <c:minorTickMark val="none"/>
        <c:crossAx val="803301312"/>
        <c:crosses val="autoZero"/>
        <c:crossBetween val="between"/>
      </c:valAx>
    </c:plotArea>
    <c:plotVisOnly val="1"/>
    <c:dispBlanksAs val="gap"/>
    <c:showDLblsOverMax val="0"/>
  </c:chart>
  <c:txPr>
    <a:bodyPr/>
    <a:p>
      <a:pPr>
        <a:defRPr sz="1800" smtId="4294967295">
          <a:solidFill>
            <a:schemeClr val="tx1">
              <a:lumMod val="85000"/>
              <a:lumOff val="15000"/>
            </a:schemeClr>
          </a:solidFill>
        </a:defRPr>
      </a:pPr>
      <a:endParaRPr sz="1800" smtId="4294967295">
        <a:solidFill>
          <a:schemeClr val="tx1">
            <a:lumMod val="85000"/>
            <a:lumOff val="15000"/>
          </a:schemeClr>
        </a:solidFill>
      </a:endParaRPr>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AAD69-838F-4A05-AD8A-32C56977AEBE}" type="datetimeFigureOut">
              <a:rPr lang="zh-CN" altLang="en-US" smtClean="0"/>
              <a:t>2018/6/1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FF2840-1518-4960-82A3-D28AB7EB9CF5}" type="slidenum">
              <a:rPr lang="zh-CN" altLang="en-US" smtClean="0"/>
              <a:t>‹#›</a:t>
            </a:fld>
            <a:endParaRPr lang="zh-CN" altLang="en-US"/>
          </a:p>
        </p:txBody>
      </p:sp>
    </p:spTree>
    <p:extLst>
      <p:ext uri="{BB962C8B-B14F-4D97-AF65-F5344CB8AC3E}">
        <p14:creationId val="2134457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32107252"/>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00805327"/>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89963711"/>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04592532"/>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7362686"/>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02363631"/>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5919684"/>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70510690"/>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44666905"/>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39941598"/>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4364734"/>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73376300"/>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73874597"/>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89847585"/>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7824834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92915168"/>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64237219"/>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27232144"/>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81231444"/>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03105976"/>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95076547"/>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8052089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46984551"/>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32246027"/>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09630262"/>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14603895"/>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83586987"/>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17920813"/>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43847149"/>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42460686"/>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5727589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9037687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0131257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74075661"/>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1627383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68920267"/>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2018/6/1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2018/6/1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2018/6/1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5121042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5007993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5199540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0387879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1408189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7995877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86991156"/>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0577810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2018/6/1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0259223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5191932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9269707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2018/6/1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2018/6/1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2018/6/1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2018/6/1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与标题">
    <p:spTree>
      <p:nvGrpSpPr>
        <p:cNvPr id="1" name=""/>
        <p:cNvGrpSpPr/>
        <p:nvPr/>
      </p:nvGrpSpPr>
      <p:grpSpPr>
        <a:xfrm>
          <a:off x="0" y="0"/>
          <a:ext cx="0" cy="0"/>
        </a:xfrm>
      </p:grpSpPr>
      <p:pic>
        <p:nvPicPr>
          <p:cNvPr id="8" name="图片 7"/>
          <p:cNvPicPr>
            <a:picLocks noChangeAspect="1"/>
          </p:cNvPicPr>
          <p:nvPr userDrawn="1"/>
        </p:nvPicPr>
        <p:blipFill>
          <a:blip r:embed="rId1">
            <a:extLst>
              <a:ext uri="{28A0092B-C50C-407E-A947-70E740481C1C}">
                <a14:useLocalDpi val="0"/>
              </a:ext>
            </a:extLst>
          </a:blip>
          <a:srcRect b="31548"/>
          <a:stretch>
            <a:fillRect/>
          </a:stretch>
        </p:blipFill>
        <p:spPr>
          <a:xfrm>
            <a:off x="0" y="2952750"/>
            <a:ext cx="9144000" cy="2190750"/>
          </a:xfrm>
          <a:prstGeom prst="rect">
            <a:avLst/>
          </a:prstGeom>
          <a:effectLst/>
        </p:spPr>
      </p:pic>
      <p:sp>
        <p:nvSpPr>
          <p:cNvPr id="9" name="矩形 8"/>
          <p:cNvSpPr/>
          <p:nvPr userDrawn="1"/>
        </p:nvSpPr>
        <p:spPr>
          <a:xfrm>
            <a:off x="0" y="2499742"/>
            <a:ext cx="9144000" cy="2643758"/>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2018/6/1</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
        <p:nvSpPr>
          <p:cNvPr id="7" name="矩形 6"/>
          <p:cNvSpPr/>
          <p:nvPr userDrawn="1"/>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59237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7.xml" Type="http://schemas.openxmlformats.org/officeDocument/2006/relationships/tags"/><Relationship Id="rId2" Target="../notesSlides/notesSlide1.xml" Type="http://schemas.openxmlformats.org/officeDocument/2006/relationships/notesSlide"/><Relationship Id="rId3" Target="../media/image1.png" Type="http://schemas.openxmlformats.org/officeDocument/2006/relationships/image"/><Relationship Id="rId4" Target="../tags/tag1.xml" Type="http://schemas.openxmlformats.org/officeDocument/2006/relationships/tags"/><Relationship Id="rId5" Target="../tags/tag2.xml" Type="http://schemas.openxmlformats.org/officeDocument/2006/relationships/tags"/><Relationship Id="rId6" Target="../tags/tag3.xml" Type="http://schemas.openxmlformats.org/officeDocument/2006/relationships/tags"/><Relationship Id="rId7" Target="../tags/tag4.xml" Type="http://schemas.openxmlformats.org/officeDocument/2006/relationships/tags"/><Relationship Id="rId8" Target="../tags/tag5.xml" Type="http://schemas.openxmlformats.org/officeDocument/2006/relationships/tags"/><Relationship Id="rId9" Target="../tags/tag6.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0.xml" Type="http://schemas.openxmlformats.org/officeDocument/2006/relationships/notesSlide"/><Relationship Id="rId3" Target="../media/image2.png" Type="http://schemas.openxmlformats.org/officeDocument/2006/relationships/image"/><Relationship Id="rId4" Target="../media/image3.jpeg" Type="http://schemas.openxmlformats.org/officeDocument/2006/relationships/image"/><Relationship Id="rId5" Target="../media/image4.jpeg" Type="http://schemas.openxmlformats.org/officeDocument/2006/relationships/image"/><Relationship Id="rId6" Target="../media/image5.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1.xml" Type="http://schemas.openxmlformats.org/officeDocument/2006/relationships/notesSlide"/><Relationship Id="rId3" Target="../media/image2.png" Type="http://schemas.openxmlformats.org/officeDocument/2006/relationships/image"/><Relationship Id="rId4" Target="../tags/tag24.xml" Type="http://schemas.openxmlformats.org/officeDocument/2006/relationships/tags"/><Relationship Id="rId5" Target="../tags/tag25.xml" Type="http://schemas.openxmlformats.org/officeDocument/2006/relationships/tags"/><Relationship Id="rId6" Target="../tags/tag26.xml" Type="http://schemas.openxmlformats.org/officeDocument/2006/relationships/tags"/><Relationship Id="rId7" Target="../tags/tag27.xml" Type="http://schemas.openxmlformats.org/officeDocument/2006/relationships/tags"/><Relationship Id="rId8" Target="../tags/tag28.xml" Type="http://schemas.openxmlformats.org/officeDocument/2006/relationships/tags"/><Relationship Id="rId9" Target="../tags/tag29.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2.xml" Type="http://schemas.openxmlformats.org/officeDocument/2006/relationships/notesSlide"/><Relationship Id="rId3" Target="../media/image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3.xml" Type="http://schemas.openxmlformats.org/officeDocument/2006/relationships/notesSlide"/><Relationship Id="rId3" Target="../media/image2.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5.xml" Type="http://schemas.openxmlformats.org/officeDocument/2006/relationships/notesSlide"/><Relationship Id="rId3" Target="../media/image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6.xml" Type="http://schemas.openxmlformats.org/officeDocument/2006/relationships/notesSlide"/><Relationship Id="rId3" Target="../media/image2.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7.xml" Type="http://schemas.openxmlformats.org/officeDocument/2006/relationships/notesSlide"/><Relationship Id="rId3" Target="../media/image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8.xml" Type="http://schemas.openxmlformats.org/officeDocument/2006/relationships/notesSlide"/><Relationship Id="rId3" Target="../media/image2.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9.xml" Type="http://schemas.openxmlformats.org/officeDocument/2006/relationships/notesSlid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0.xml" Type="http://schemas.openxmlformats.org/officeDocument/2006/relationships/notesSlide"/><Relationship Id="rId3" Target="../media/image2.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1.xml" Type="http://schemas.openxmlformats.org/officeDocument/2006/relationships/notesSlide"/><Relationship Id="rId3" Target="../media/image2.png" Type="http://schemas.openxmlformats.org/officeDocument/2006/relationships/image"/><Relationship Id="rId4" Target="../charts/chart2.xml" Type="http://schemas.openxmlformats.org/officeDocument/2006/relationships/char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1.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3.xml" Type="http://schemas.openxmlformats.org/officeDocument/2006/relationships/notesSlide"/><Relationship Id="rId3" Target="../media/image2.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4.xml" Type="http://schemas.openxmlformats.org/officeDocument/2006/relationships/notesSlide"/><Relationship Id="rId3" Target="../media/image2.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5.xml" Type="http://schemas.openxmlformats.org/officeDocument/2006/relationships/notesSlide"/><Relationship Id="rId3" Target="../media/image2.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6.xml" Type="http://schemas.openxmlformats.org/officeDocument/2006/relationships/notesSlide"/><Relationship Id="rId3" Target="../media/image2.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7.xml" Type="http://schemas.openxmlformats.org/officeDocument/2006/relationships/notesSlide"/><Relationship Id="rId3" Target="../media/image2.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8.xml" Type="http://schemas.openxmlformats.org/officeDocument/2006/relationships/notesSlide"/><Relationship Id="rId3" Target="../media/image2.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 Id="rId3"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30.xml" Type="http://schemas.openxmlformats.org/officeDocument/2006/relationships/notesSlide"/><Relationship Id="rId3" Target="../media/image2.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31.xml" Type="http://schemas.openxmlformats.org/officeDocument/2006/relationships/notesSlide"/><Relationship Id="rId3" Target="../media/image2.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32.xml" Type="http://schemas.openxmlformats.org/officeDocument/2006/relationships/notesSlide"/><Relationship Id="rId3" Target="../media/image2.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33.xml" Type="http://schemas.openxmlformats.org/officeDocument/2006/relationships/notesSlide"/><Relationship Id="rId3" Target="../media/image2.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34.xml" Type="http://schemas.openxmlformats.org/officeDocument/2006/relationships/notesSlide"/><Relationship Id="rId3" Target="../media/image2.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35.xml" Type="http://schemas.openxmlformats.org/officeDocument/2006/relationships/notesSlide"/><Relationship Id="rId3" Target="../media/image2.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6.xml" Type="http://schemas.openxmlformats.org/officeDocument/2006/relationships/notesSlide"/><Relationship Id="rId3" Target="../media/image1.png" Type="http://schemas.openxmlformats.org/officeDocument/2006/relationships/image"/><Relationship Id="rId4" Target="../tags/tag30.xml" Type="http://schemas.openxmlformats.org/officeDocument/2006/relationships/tags"/><Relationship Id="rId5" Target="../tags/tag31.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5.xml" Type="http://schemas.openxmlformats.org/officeDocument/2006/relationships/notesSlide"/><Relationship Id="rId3" Target="../media/image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8.xml" Type="http://schemas.openxmlformats.org/officeDocument/2006/relationships/slideLayout"/><Relationship Id="rId10" Target="../tags/tag14.xml" Type="http://schemas.openxmlformats.org/officeDocument/2006/relationships/tags"/><Relationship Id="rId11" Target="../tags/tag15.xml" Type="http://schemas.openxmlformats.org/officeDocument/2006/relationships/tags"/><Relationship Id="rId12" Target="../tags/tag16.xml" Type="http://schemas.openxmlformats.org/officeDocument/2006/relationships/tags"/><Relationship Id="rId13" Target="../tags/tag17.xml" Type="http://schemas.openxmlformats.org/officeDocument/2006/relationships/tags"/><Relationship Id="rId14" Target="../tags/tag18.xml" Type="http://schemas.openxmlformats.org/officeDocument/2006/relationships/tags"/><Relationship Id="rId15" Target="../tags/tag19.xml" Type="http://schemas.openxmlformats.org/officeDocument/2006/relationships/tags"/><Relationship Id="rId16" Target="../tags/tag20.xml" Type="http://schemas.openxmlformats.org/officeDocument/2006/relationships/tags"/><Relationship Id="rId17" Target="../tags/tag21.xml" Type="http://schemas.openxmlformats.org/officeDocument/2006/relationships/tags"/><Relationship Id="rId18" Target="../tags/tag22.xml" Type="http://schemas.openxmlformats.org/officeDocument/2006/relationships/tags"/><Relationship Id="rId19" Target="../tags/tag23.xml" Type="http://schemas.openxmlformats.org/officeDocument/2006/relationships/tags"/><Relationship Id="rId2" Target="../notesSlides/notesSlide6.xml" Type="http://schemas.openxmlformats.org/officeDocument/2006/relationships/notesSlide"/><Relationship Id="rId3" Target="../media/image2.png" Type="http://schemas.openxmlformats.org/officeDocument/2006/relationships/image"/><Relationship Id="rId4" Target="../tags/tag8.xml" Type="http://schemas.openxmlformats.org/officeDocument/2006/relationships/tags"/><Relationship Id="rId5" Target="../tags/tag9.xml" Type="http://schemas.openxmlformats.org/officeDocument/2006/relationships/tags"/><Relationship Id="rId6" Target="../tags/tag10.xml" Type="http://schemas.openxmlformats.org/officeDocument/2006/relationships/tags"/><Relationship Id="rId7" Target="../tags/tag11.xml" Type="http://schemas.openxmlformats.org/officeDocument/2006/relationships/tags"/><Relationship Id="rId8" Target="../tags/tag12.xml" Type="http://schemas.openxmlformats.org/officeDocument/2006/relationships/tags"/><Relationship Id="rId9" Target="../tags/tag13.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7.xml" Type="http://schemas.openxmlformats.org/officeDocument/2006/relationships/notesSlide"/><Relationship Id="rId3" Target="../media/image2.png" Type="http://schemas.openxmlformats.org/officeDocument/2006/relationships/image"/><Relationship Id="rId4" Target="../charts/chart1.xml" Type="http://schemas.openxmlformats.org/officeDocument/2006/relationships/chart"/></Relationships>
</file>

<file path=ppt/slides/_rels/slide8.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8.xml" Type="http://schemas.openxmlformats.org/officeDocument/2006/relationships/notesSlide"/><Relationship Id="rId3" Target="../media/image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9.xml" Type="http://schemas.openxmlformats.org/officeDocument/2006/relationships/notesSlide"/><Relationship Id="rId3" Target="../media/image2.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PA_图片 1"/>
          <p:cNvPicPr>
            <a:picLocks noChangeAspect="1"/>
          </p:cNvPicPr>
          <p:nvPr>
            <p:custDataLst>
              <p:tags r:id="rId4"/>
            </p:custDataLst>
          </p:nvPr>
        </p:nvPicPr>
        <p:blipFill>
          <a:blip r:embed="rId3">
            <a:extLst>
              <a:ext uri="{28A0092B-C50C-407E-A947-70E740481C1C}">
                <a14:useLocalDpi val="0"/>
              </a:ext>
            </a:extLst>
          </a:blip>
          <a:srcRect b="31548"/>
          <a:stretch>
            <a:fillRect/>
          </a:stretch>
        </p:blipFill>
        <p:spPr>
          <a:xfrm>
            <a:off x="0" y="0"/>
            <a:ext cx="9144000" cy="2190750"/>
          </a:xfrm>
          <a:prstGeom prst="rect">
            <a:avLst/>
          </a:prstGeom>
          <a:effectLst>
            <a:reflection algn="bl" blurRad="6350" dir="5400000" endA="300" endPos="35000" rotWithShape="0" stA="52000" sy="-100000"/>
          </a:effectLst>
        </p:spPr>
      </p:pic>
      <p:sp>
        <p:nvSpPr>
          <p:cNvPr id="3" name="PA_矩形 2"/>
          <p:cNvSpPr/>
          <p:nvPr>
            <p:custDataLst>
              <p:tags r:id="rId5"/>
            </p:custDataLst>
          </p:nvPr>
        </p:nvSpPr>
        <p:spPr>
          <a:xfrm>
            <a:off x="0" y="2190750"/>
            <a:ext cx="9144000" cy="29527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PA_矩形 3"/>
          <p:cNvSpPr/>
          <p:nvPr>
            <p:custDataLst>
              <p:tags r:id="rId6"/>
            </p:custDataLst>
          </p:nvPr>
        </p:nvSpPr>
        <p:spPr>
          <a:xfrm>
            <a:off x="3059832" y="2859782"/>
            <a:ext cx="5544616" cy="473012"/>
          </a:xfrm>
          <a:prstGeom prst="rect">
            <a:avLst/>
          </a:prstGeom>
          <a:effectLst>
            <a:outerShdw algn="ctr" blurRad="63500" dir="1260000" rotWithShape="0" sx="102000" sy="102000">
              <a:prstClr val="black">
                <a:alpha val="40000"/>
              </a:prstClr>
            </a:outerShdw>
          </a:effectLst>
        </p:spPr>
        <p:txBody>
          <a:bodyPr bIns="23146" lIns="46292" rIns="46292" tIns="23146" wrap="square">
            <a:spAutoFit/>
          </a:bodyPr>
          <a:lstStyle/>
          <a:p>
            <a:pPr algn="r"/>
            <a:r>
              <a:rPr altLang="en-US" b="1" lang="zh-CN" smtClean="0" sz="2800">
                <a:solidFill>
                  <a:schemeClr val="bg1">
                    <a:lumMod val="95000"/>
                  </a:schemeClr>
                </a:solidFill>
                <a:latin charset="-122" panose="020b0503020204020204" pitchFamily="34" typeface="微软雅黑"/>
                <a:ea charset="-122" panose="020b0503020204020204" pitchFamily="34" typeface="微软雅黑"/>
              </a:rPr>
              <a:t>建筑工程房地产行业工作汇报</a:t>
            </a:r>
          </a:p>
        </p:txBody>
      </p:sp>
      <p:sp>
        <p:nvSpPr>
          <p:cNvPr id="5" name="PA_任意多边形 7"/>
          <p:cNvSpPr>
            <a:spLocks noEditPoints="1"/>
          </p:cNvSpPr>
          <p:nvPr>
            <p:custDataLst>
              <p:tags r:id="rId7"/>
            </p:custDataLst>
          </p:nvPr>
        </p:nvSpPr>
        <p:spPr bwMode="auto">
          <a:xfrm>
            <a:off x="5580112" y="3975743"/>
            <a:ext cx="252000" cy="252000"/>
          </a:xfrm>
          <a:custGeom>
            <a:gdLst>
              <a:gd fmla="*/ 661 w 904" name="T0"/>
              <a:gd fmla="*/ 461 h 905" name="T1"/>
              <a:gd fmla="*/ 661 w 904" name="T2"/>
              <a:gd fmla="*/ 339 h 905" name="T3"/>
              <a:gd fmla="*/ 605 w 904" name="T4"/>
              <a:gd fmla="*/ 339 h 905" name="T5"/>
              <a:gd fmla="*/ 605 w 904" name="T6"/>
              <a:gd fmla="*/ 461 h 905" name="T7"/>
              <a:gd fmla="*/ 456 w 904" name="T8"/>
              <a:gd fmla="*/ 610 h 905" name="T9"/>
              <a:gd fmla="*/ 453 w 904" name="T10"/>
              <a:gd fmla="*/ 610 h 905" name="T11"/>
              <a:gd fmla="*/ 452 w 904" name="T12"/>
              <a:gd fmla="*/ 610 h 905" name="T13"/>
              <a:gd fmla="*/ 451 w 904" name="T14"/>
              <a:gd fmla="*/ 610 h 905" name="T15"/>
              <a:gd fmla="*/ 448 w 904" name="T16"/>
              <a:gd fmla="*/ 610 h 905" name="T17"/>
              <a:gd fmla="*/ 299 w 904" name="T18"/>
              <a:gd fmla="*/ 461 h 905" name="T19"/>
              <a:gd fmla="*/ 299 w 904" name="T20"/>
              <a:gd fmla="*/ 339 h 905" name="T21"/>
              <a:gd fmla="*/ 244 w 904" name="T22"/>
              <a:gd fmla="*/ 339 h 905" name="T23"/>
              <a:gd fmla="*/ 244 w 904" name="T24"/>
              <a:gd fmla="*/ 461 h 905" name="T25"/>
              <a:gd fmla="*/ 419 w 904" name="T26"/>
              <a:gd fmla="*/ 664 h 905" name="T27"/>
              <a:gd fmla="*/ 419 w 904" name="T28"/>
              <a:gd fmla="*/ 752 h 905" name="T29"/>
              <a:gd fmla="*/ 295 w 904" name="T30"/>
              <a:gd fmla="*/ 787 h 905" name="T31"/>
              <a:gd fmla="*/ 610 w 904" name="T32"/>
              <a:gd fmla="*/ 787 h 905" name="T33"/>
              <a:gd fmla="*/ 484 w 904" name="T34"/>
              <a:gd fmla="*/ 751 h 905" name="T35"/>
              <a:gd fmla="*/ 484 w 904" name="T36"/>
              <a:gd fmla="*/ 664 h 905" name="T37"/>
              <a:gd fmla="*/ 661 w 904" name="T38"/>
              <a:gd fmla="*/ 461 h 905" name="T39"/>
              <a:gd fmla="*/ 450 w 904" name="T40"/>
              <a:gd fmla="*/ 558 h 905" name="T41"/>
              <a:gd fmla="*/ 452 w 904" name="T42"/>
              <a:gd fmla="*/ 558 h 905" name="T43"/>
              <a:gd fmla="*/ 454 w 904" name="T44"/>
              <a:gd fmla="*/ 558 h 905" name="T45"/>
              <a:gd fmla="*/ 554 w 904" name="T46"/>
              <a:gd fmla="*/ 459 h 905" name="T47"/>
              <a:gd fmla="*/ 554 w 904" name="T48"/>
              <a:gd fmla="*/ 218 h 905" name="T49"/>
              <a:gd fmla="*/ 454 w 904" name="T50"/>
              <a:gd fmla="*/ 118 h 905" name="T51"/>
              <a:gd fmla="*/ 452 w 904" name="T52"/>
              <a:gd fmla="*/ 118 h 905" name="T53"/>
              <a:gd fmla="*/ 450 w 904" name="T54"/>
              <a:gd fmla="*/ 118 h 905" name="T55"/>
              <a:gd fmla="*/ 351 w 904" name="T56"/>
              <a:gd fmla="*/ 218 h 905" name="T57"/>
              <a:gd fmla="*/ 351 w 904" name="T58"/>
              <a:gd fmla="*/ 459 h 905" name="T59"/>
              <a:gd fmla="*/ 450 w 904" name="T60"/>
              <a:gd fmla="*/ 558 h 905" name="T61"/>
              <a:gd fmla="*/ 452 w 904" name="T62"/>
              <a:gd fmla="*/ 0 h 905" name="T63"/>
              <a:gd fmla="*/ 904 w 904" name="T64"/>
              <a:gd fmla="*/ 453 h 905" name="T65"/>
              <a:gd fmla="*/ 452 w 904" name="T66"/>
              <a:gd fmla="*/ 905 h 905" name="T67"/>
              <a:gd fmla="*/ 0 w 904" name="T68"/>
              <a:gd fmla="*/ 453 h 905" name="T69"/>
              <a:gd fmla="*/ 452 w 904" name="T70"/>
              <a:gd fmla="*/ 0 h 90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905" w="904">
                <a:moveTo>
                  <a:pt x="661" y="461"/>
                </a:moveTo>
                <a:lnTo>
                  <a:pt x="661" y="339"/>
                </a:lnTo>
                <a:cubicBezTo>
                  <a:pt x="661" y="304"/>
                  <a:pt x="605" y="304"/>
                  <a:pt x="605" y="339"/>
                </a:cubicBezTo>
                <a:lnTo>
                  <a:pt x="605" y="461"/>
                </a:lnTo>
                <a:cubicBezTo>
                  <a:pt x="605" y="543"/>
                  <a:pt x="538" y="610"/>
                  <a:pt x="456" y="610"/>
                </a:cubicBezTo>
                <a:cubicBezTo>
                  <a:pt x="455" y="610"/>
                  <a:pt x="454" y="610"/>
                  <a:pt x="453" y="610"/>
                </a:cubicBezTo>
                <a:lnTo>
                  <a:pt x="452" y="610"/>
                </a:lnTo>
                <a:lnTo>
                  <a:pt x="451" y="610"/>
                </a:lnTo>
                <a:cubicBezTo>
                  <a:pt x="450" y="610"/>
                  <a:pt x="449" y="610"/>
                  <a:pt x="448" y="610"/>
                </a:cubicBezTo>
                <a:cubicBezTo>
                  <a:pt x="366" y="610"/>
                  <a:pt x="299" y="543"/>
                  <a:pt x="299" y="461"/>
                </a:cubicBezTo>
                <a:lnTo>
                  <a:pt x="299" y="339"/>
                </a:lnTo>
                <a:cubicBezTo>
                  <a:pt x="299" y="304"/>
                  <a:pt x="244" y="304"/>
                  <a:pt x="244" y="339"/>
                </a:cubicBezTo>
                <a:cubicBezTo>
                  <a:pt x="244" y="355"/>
                  <a:pt x="244" y="461"/>
                  <a:pt x="244" y="461"/>
                </a:cubicBezTo>
                <a:cubicBezTo>
                  <a:pt x="244" y="564"/>
                  <a:pt x="320" y="650"/>
                  <a:pt x="419" y="664"/>
                </a:cubicBezTo>
                <a:lnTo>
                  <a:pt x="419" y="752"/>
                </a:lnTo>
                <a:lnTo>
                  <a:pt x="295" y="787"/>
                </a:lnTo>
                <a:lnTo>
                  <a:pt x="610" y="787"/>
                </a:lnTo>
                <a:lnTo>
                  <a:pt x="484" y="751"/>
                </a:lnTo>
                <a:lnTo>
                  <a:pt x="484" y="664"/>
                </a:lnTo>
                <a:cubicBezTo>
                  <a:pt x="584" y="650"/>
                  <a:pt x="661" y="564"/>
                  <a:pt x="661" y="461"/>
                </a:cubicBezTo>
                <a:close/>
                <a:moveTo>
                  <a:pt x="450" y="558"/>
                </a:moveTo>
                <a:cubicBezTo>
                  <a:pt x="451" y="558"/>
                  <a:pt x="451" y="558"/>
                  <a:pt x="452" y="558"/>
                </a:cubicBezTo>
                <a:cubicBezTo>
                  <a:pt x="453" y="558"/>
                  <a:pt x="453" y="558"/>
                  <a:pt x="454" y="558"/>
                </a:cubicBezTo>
                <a:cubicBezTo>
                  <a:pt x="509" y="558"/>
                  <a:pt x="554" y="514"/>
                  <a:pt x="554" y="459"/>
                </a:cubicBezTo>
                <a:lnTo>
                  <a:pt x="554" y="218"/>
                </a:lnTo>
                <a:cubicBezTo>
                  <a:pt x="554" y="163"/>
                  <a:pt x="509" y="118"/>
                  <a:pt x="454" y="118"/>
                </a:cubicBezTo>
                <a:cubicBezTo>
                  <a:pt x="453" y="118"/>
                  <a:pt x="453" y="118"/>
                  <a:pt x="452" y="118"/>
                </a:cubicBezTo>
                <a:cubicBezTo>
                  <a:pt x="452" y="118"/>
                  <a:pt x="451" y="118"/>
                  <a:pt x="450" y="118"/>
                </a:cubicBezTo>
                <a:cubicBezTo>
                  <a:pt x="395" y="118"/>
                  <a:pt x="351" y="163"/>
                  <a:pt x="351" y="218"/>
                </a:cubicBezTo>
                <a:lnTo>
                  <a:pt x="351" y="459"/>
                </a:lnTo>
                <a:cubicBezTo>
                  <a:pt x="351" y="514"/>
                  <a:pt x="395" y="558"/>
                  <a:pt x="450" y="558"/>
                </a:cubicBezTo>
                <a:close/>
                <a:moveTo>
                  <a:pt x="452" y="0"/>
                </a:moveTo>
                <a:cubicBezTo>
                  <a:pt x="702" y="0"/>
                  <a:pt x="904" y="203"/>
                  <a:pt x="904" y="453"/>
                </a:cubicBezTo>
                <a:cubicBezTo>
                  <a:pt x="904" y="702"/>
                  <a:pt x="702" y="905"/>
                  <a:pt x="452" y="905"/>
                </a:cubicBezTo>
                <a:cubicBezTo>
                  <a:pt x="202" y="905"/>
                  <a:pt x="0" y="702"/>
                  <a:pt x="0" y="453"/>
                </a:cubicBezTo>
                <a:cubicBezTo>
                  <a:pt x="0" y="203"/>
                  <a:pt x="202" y="0"/>
                  <a:pt x="452" y="0"/>
                </a:cubicBezTo>
                <a:close/>
              </a:path>
            </a:pathLst>
          </a:custGeom>
          <a:solidFill>
            <a:schemeClr val="bg1">
              <a:lumMod val="95000"/>
            </a:schemeClr>
          </a:solidFill>
          <a:ln>
            <a:noFill/>
          </a:ln>
          <a:extLst/>
        </p:spPr>
        <p:txBody>
          <a:bodyPr anchor="t" anchorCtr="0" bIns="34281" compatLnSpc="1" lIns="68562" numCol="1" rIns="68562" tIns="34281" vert="horz" wrap="square">
            <a:prstTxWarp prst="textNoShape">
              <a:avLst/>
            </a:prstTxWarp>
          </a:bodyPr>
          <a:lstStyle/>
          <a:p>
            <a:endParaRPr altLang="en-US" lang="zh-CN">
              <a:solidFill>
                <a:schemeClr val="bg1">
                  <a:lumMod val="95000"/>
                </a:schemeClr>
              </a:solidFill>
            </a:endParaRPr>
          </a:p>
        </p:txBody>
      </p:sp>
      <p:sp>
        <p:nvSpPr>
          <p:cNvPr id="6" name="PA_文本框 5"/>
          <p:cNvSpPr txBox="1"/>
          <p:nvPr>
            <p:custDataLst>
              <p:tags r:id="rId8"/>
            </p:custDataLst>
          </p:nvPr>
        </p:nvSpPr>
        <p:spPr>
          <a:xfrm>
            <a:off x="5819416" y="3928628"/>
            <a:ext cx="1919887" cy="342882"/>
          </a:xfrm>
          <a:prstGeom prst="rect">
            <a:avLst/>
          </a:prstGeom>
          <a:noFill/>
        </p:spPr>
        <p:txBody>
          <a:bodyPr bIns="34281" lIns="68562" rIns="68562" rtlCol="0" tIns="34281" wrap="none">
            <a:spAutoFit/>
          </a:bodyPr>
          <a:lstStyle>
            <a:defPPr>
              <a:defRPr lang="zh-CN"/>
            </a:defPPr>
            <a:lvl1pPr>
              <a:defRPr sz="2000">
                <a:solidFill>
                  <a:schemeClr val="accent2"/>
                </a:solidFill>
                <a:latin typeface="+mn-ea"/>
                <a:ea typeface="+mn-ea"/>
              </a:defRPr>
            </a:lvl1pPr>
          </a:lstStyle>
          <a:p>
            <a:r>
              <a:rPr altLang="en-US" lang="zh-CN" smtClean="0" sz="1800">
                <a:solidFill>
                  <a:schemeClr val="bg1">
                    <a:lumMod val="95000"/>
                  </a:schemeClr>
                </a:solidFill>
                <a:latin charset="-122" panose="020b0503020204020204" pitchFamily="34" typeface="微软雅黑"/>
                <a:ea charset="-122" panose="020b0503020204020204" pitchFamily="34" typeface="微软雅黑"/>
              </a:rPr>
              <a:t>报告人：优页PPT</a:t>
            </a:r>
          </a:p>
        </p:txBody>
      </p:sp>
      <p:sp>
        <p:nvSpPr>
          <p:cNvPr id="7" name="PA_矩形 6"/>
          <p:cNvSpPr/>
          <p:nvPr>
            <p:custDataLst>
              <p:tags r:id="rId9"/>
            </p:custDataLst>
          </p:nvPr>
        </p:nvSpPr>
        <p:spPr>
          <a:xfrm>
            <a:off x="3923928" y="3487340"/>
            <a:ext cx="4608514" cy="305562"/>
          </a:xfrm>
          <a:prstGeom prst="rect">
            <a:avLst/>
          </a:prstGeom>
        </p:spPr>
        <p:txBody>
          <a:bodyPr bIns="30861" lIns="61722" rIns="61722" tIns="30861" wrap="square">
            <a:spAutoFit/>
          </a:bodyPr>
          <a:lstStyle/>
          <a:p>
            <a:pPr algn="r"/>
            <a:r>
              <a:rPr altLang="en-US" lang="zh-CN" smtClean="0" sz="1600">
                <a:solidFill>
                  <a:schemeClr val="bg1">
                    <a:lumMod val="95000"/>
                  </a:schemeClr>
                </a:solidFill>
                <a:latin charset="-122" panose="020b0503020204020204" pitchFamily="34" typeface="微软雅黑"/>
                <a:ea charset="-122" panose="020b0503020204020204" pitchFamily="34" typeface="微软雅黑"/>
              </a:rPr>
              <a:t>框架完整工作汇报、简约风格、修改方便</a:t>
            </a:r>
          </a:p>
        </p:txBody>
      </p:sp>
      <p:sp>
        <p:nvSpPr>
          <p:cNvPr id="10" name="PA_矩形 9"/>
          <p:cNvSpPr/>
          <p:nvPr>
            <p:custDataLst>
              <p:tags r:id="rId10"/>
            </p:custDataLst>
          </p:nvPr>
        </p:nvSpPr>
        <p:spPr>
          <a:xfrm>
            <a:off x="0" y="2190750"/>
            <a:ext cx="9144000" cy="14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961928912"/>
      </p:ext>
    </p:extLst>
  </p:cSld>
  <p:clrMapOvr>
    <a:masterClrMapping/>
  </p:clrMapOvr>
  <mc:AlternateContent>
    <mc:Choice Requires="p14">
      <p:transition advTm="11000" p14:dur="1600" spd="slow">
        <p:blinds dir="vert"/>
      </p:transition>
    </mc:Choice>
    <mc:Fallback>
      <p:transition advTm="11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2">
                                  <p:stCondLst>
                                    <p:cond delay="0"/>
                                  </p:stCondLst>
                                  <p:childTnLst>
                                    <p:set>
                                      <p:cBhvr>
                                        <p:cTn dur="1" fill="hold" id="11">
                                          <p:stCondLst>
                                            <p:cond delay="0"/>
                                          </p:stCondLst>
                                        </p:cTn>
                                        <p:tgtEl>
                                          <p:spTgt spid="2"/>
                                        </p:tgtEl>
                                        <p:attrNameLst>
                                          <p:attrName>style.visibility</p:attrName>
                                        </p:attrNameLst>
                                      </p:cBhvr>
                                      <p:to>
                                        <p:strVal val="visible"/>
                                      </p:to>
                                    </p:set>
                                    <p:animEffect filter="wipe(right)" transition="in">
                                      <p:cBhvr>
                                        <p:cTn dur="1000" id="12"/>
                                        <p:tgtEl>
                                          <p:spTgt spid="2"/>
                                        </p:tgtEl>
                                      </p:cBhvr>
                                    </p:animEffect>
                                  </p:childTnLst>
                                </p:cTn>
                              </p:par>
                            </p:childTnLst>
                          </p:cTn>
                        </p:par>
                        <p:par>
                          <p:cTn fill="hold" id="13" nodeType="afterGroup">
                            <p:stCondLst>
                              <p:cond delay="1500"/>
                            </p:stCondLst>
                            <p:childTnLst>
                              <p:par>
                                <p:cTn fill="hold" grpId="0" id="14" nodeType="afterEffect" presetClass="entr" presetID="16" presetSubtype="21">
                                  <p:stCondLst>
                                    <p:cond delay="0"/>
                                  </p:stCondLst>
                                  <p:childTnLst>
                                    <p:set>
                                      <p:cBhvr>
                                        <p:cTn dur="1" fill="hold" id="15">
                                          <p:stCondLst>
                                            <p:cond delay="0"/>
                                          </p:stCondLst>
                                        </p:cTn>
                                        <p:tgtEl>
                                          <p:spTgt spid="10"/>
                                        </p:tgtEl>
                                        <p:attrNameLst>
                                          <p:attrName>style.visibility</p:attrName>
                                        </p:attrNameLst>
                                      </p:cBhvr>
                                      <p:to>
                                        <p:strVal val="visible"/>
                                      </p:to>
                                    </p:set>
                                    <p:animEffect filter="barn(inVertical)" transition="in">
                                      <p:cBhvr>
                                        <p:cTn dur="500" id="16"/>
                                        <p:tgtEl>
                                          <p:spTgt spid="10"/>
                                        </p:tgtEl>
                                      </p:cBhvr>
                                    </p:animEffect>
                                  </p:childTnLst>
                                </p:cTn>
                              </p:par>
                            </p:childTnLst>
                          </p:cTn>
                        </p:par>
                        <p:par>
                          <p:cTn fill="hold" id="17" nodeType="afterGroup">
                            <p:stCondLst>
                              <p:cond delay="2000"/>
                            </p:stCondLst>
                            <p:childTnLst>
                              <p:par>
                                <p:cTn fill="hold" grpId="0" id="18" nodeType="afterEffect" presetClass="entr" presetID="53" presetSubtype="0">
                                  <p:stCondLst>
                                    <p:cond delay="0"/>
                                  </p:stCondLst>
                                  <p:iterate type="lt">
                                    <p:tmPct val="20000"/>
                                  </p:iterate>
                                  <p:childTnLst>
                                    <p:set>
                                      <p:cBhvr>
                                        <p:cTn dur="1" fill="hold" id="19">
                                          <p:stCondLst>
                                            <p:cond delay="0"/>
                                          </p:stCondLst>
                                        </p:cTn>
                                        <p:tgtEl>
                                          <p:spTgt spid="4"/>
                                        </p:tgtEl>
                                        <p:attrNameLst>
                                          <p:attrName>style.visibility</p:attrName>
                                        </p:attrNameLst>
                                      </p:cBhvr>
                                      <p:to>
                                        <p:strVal val="visible"/>
                                      </p:to>
                                    </p:set>
                                    <p:anim calcmode="lin" valueType="num">
                                      <p:cBhvr>
                                        <p:cTn dur="500" fill="hold" id="20"/>
                                        <p:tgtEl>
                                          <p:spTgt spid="4"/>
                                        </p:tgtEl>
                                        <p:attrNameLst>
                                          <p:attrName>ppt_w</p:attrName>
                                        </p:attrNameLst>
                                      </p:cBhvr>
                                      <p:tavLst>
                                        <p:tav tm="0">
                                          <p:val>
                                            <p:fltVal val="0"/>
                                          </p:val>
                                        </p:tav>
                                        <p:tav tm="100000">
                                          <p:val>
                                            <p:strVal val="#ppt_w"/>
                                          </p:val>
                                        </p:tav>
                                      </p:tavLst>
                                    </p:anim>
                                    <p:anim calcmode="lin" valueType="num">
                                      <p:cBhvr>
                                        <p:cTn dur="500" fill="hold" id="21"/>
                                        <p:tgtEl>
                                          <p:spTgt spid="4"/>
                                        </p:tgtEl>
                                        <p:attrNameLst>
                                          <p:attrName>ppt_h</p:attrName>
                                        </p:attrNameLst>
                                      </p:cBhvr>
                                      <p:tavLst>
                                        <p:tav tm="0">
                                          <p:val>
                                            <p:fltVal val="0"/>
                                          </p:val>
                                        </p:tav>
                                        <p:tav tm="100000">
                                          <p:val>
                                            <p:strVal val="#ppt_h"/>
                                          </p:val>
                                        </p:tav>
                                      </p:tavLst>
                                    </p:anim>
                                    <p:animEffect filter="fade" transition="in">
                                      <p:cBhvr>
                                        <p:cTn dur="500" id="22"/>
                                        <p:tgtEl>
                                          <p:spTgt spid="4"/>
                                        </p:tgtEl>
                                      </p:cBhvr>
                                    </p:animEffect>
                                  </p:childTnLst>
                                </p:cTn>
                              </p:par>
                            </p:childTnLst>
                          </p:cTn>
                        </p:par>
                        <p:par>
                          <p:cTn fill="hold" id="23" nodeType="afterGroup">
                            <p:stCondLst>
                              <p:cond delay="2500"/>
                            </p:stCondLst>
                            <p:childTnLst>
                              <p:par>
                                <p:cTn fill="hold" grpId="0" id="24" nodeType="afterEffect" presetClass="entr" presetID="31" presetSubtype="0">
                                  <p:stCondLst>
                                    <p:cond delay="0"/>
                                  </p:stCondLst>
                                  <p:iterate type="lt">
                                    <p:tmPct val="15000"/>
                                  </p:iterate>
                                  <p:childTnLst>
                                    <p:set>
                                      <p:cBhvr>
                                        <p:cTn dur="1" fill="hold" id="25">
                                          <p:stCondLst>
                                            <p:cond delay="0"/>
                                          </p:stCondLst>
                                        </p:cTn>
                                        <p:tgtEl>
                                          <p:spTgt spid="7"/>
                                        </p:tgtEl>
                                        <p:attrNameLst>
                                          <p:attrName>style.visibility</p:attrName>
                                        </p:attrNameLst>
                                      </p:cBhvr>
                                      <p:to>
                                        <p:strVal val="visible"/>
                                      </p:to>
                                    </p:set>
                                    <p:anim calcmode="lin" valueType="num">
                                      <p:cBhvr>
                                        <p:cTn dur="750" fill="hold" id="26"/>
                                        <p:tgtEl>
                                          <p:spTgt spid="7"/>
                                        </p:tgtEl>
                                        <p:attrNameLst>
                                          <p:attrName>ppt_w</p:attrName>
                                        </p:attrNameLst>
                                      </p:cBhvr>
                                      <p:tavLst>
                                        <p:tav tm="0">
                                          <p:val>
                                            <p:fltVal val="0"/>
                                          </p:val>
                                        </p:tav>
                                        <p:tav tm="100000">
                                          <p:val>
                                            <p:strVal val="#ppt_w"/>
                                          </p:val>
                                        </p:tav>
                                      </p:tavLst>
                                    </p:anim>
                                    <p:anim calcmode="lin" valueType="num">
                                      <p:cBhvr>
                                        <p:cTn dur="750" fill="hold" id="27"/>
                                        <p:tgtEl>
                                          <p:spTgt spid="7"/>
                                        </p:tgtEl>
                                        <p:attrNameLst>
                                          <p:attrName>ppt_h</p:attrName>
                                        </p:attrNameLst>
                                      </p:cBhvr>
                                      <p:tavLst>
                                        <p:tav tm="0">
                                          <p:val>
                                            <p:fltVal val="0"/>
                                          </p:val>
                                        </p:tav>
                                        <p:tav tm="100000">
                                          <p:val>
                                            <p:strVal val="#ppt_h"/>
                                          </p:val>
                                        </p:tav>
                                      </p:tavLst>
                                    </p:anim>
                                    <p:anim calcmode="lin" valueType="num">
                                      <p:cBhvr>
                                        <p:cTn dur="750" fill="hold" id="28"/>
                                        <p:tgtEl>
                                          <p:spTgt spid="7"/>
                                        </p:tgtEl>
                                        <p:attrNameLst>
                                          <p:attrName>style.rotation</p:attrName>
                                        </p:attrNameLst>
                                      </p:cBhvr>
                                      <p:tavLst>
                                        <p:tav tm="0">
                                          <p:val>
                                            <p:fltVal val="90"/>
                                          </p:val>
                                        </p:tav>
                                        <p:tav tm="100000">
                                          <p:val>
                                            <p:fltVal val="0"/>
                                          </p:val>
                                        </p:tav>
                                      </p:tavLst>
                                    </p:anim>
                                    <p:animEffect filter="fade" transition="in">
                                      <p:cBhvr>
                                        <p:cTn dur="750" id="29"/>
                                        <p:tgtEl>
                                          <p:spTgt spid="7"/>
                                        </p:tgtEl>
                                      </p:cBhvr>
                                    </p:animEffect>
                                  </p:childTnLst>
                                </p:cTn>
                              </p:par>
                            </p:childTnLst>
                          </p:cTn>
                        </p:par>
                        <p:par>
                          <p:cTn fill="hold" id="30" nodeType="afterGroup">
                            <p:stCondLst>
                              <p:cond delay="3250"/>
                            </p:stCondLst>
                            <p:childTnLst>
                              <p:par>
                                <p:cTn fill="hold" grpId="0" id="31" nodeType="afterEffect" presetClass="entr" presetID="53" presetSubtype="0">
                                  <p:stCondLst>
                                    <p:cond delay="0"/>
                                  </p:stCondLst>
                                  <p:childTnLst>
                                    <p:set>
                                      <p:cBhvr>
                                        <p:cTn dur="1" fill="hold" id="32">
                                          <p:stCondLst>
                                            <p:cond delay="0"/>
                                          </p:stCondLst>
                                        </p:cTn>
                                        <p:tgtEl>
                                          <p:spTgt spid="5"/>
                                        </p:tgtEl>
                                        <p:attrNameLst>
                                          <p:attrName>style.visibility</p:attrName>
                                        </p:attrNameLst>
                                      </p:cBhvr>
                                      <p:to>
                                        <p:strVal val="visible"/>
                                      </p:to>
                                    </p:set>
                                    <p:anim calcmode="lin" valueType="num">
                                      <p:cBhvr>
                                        <p:cTn dur="500" fill="hold" id="33"/>
                                        <p:tgtEl>
                                          <p:spTgt spid="5"/>
                                        </p:tgtEl>
                                        <p:attrNameLst>
                                          <p:attrName>ppt_w</p:attrName>
                                        </p:attrNameLst>
                                      </p:cBhvr>
                                      <p:tavLst>
                                        <p:tav tm="0">
                                          <p:val>
                                            <p:fltVal val="0"/>
                                          </p:val>
                                        </p:tav>
                                        <p:tav tm="100000">
                                          <p:val>
                                            <p:strVal val="#ppt_w"/>
                                          </p:val>
                                        </p:tav>
                                      </p:tavLst>
                                    </p:anim>
                                    <p:anim calcmode="lin" valueType="num">
                                      <p:cBhvr>
                                        <p:cTn dur="500" fill="hold" id="34"/>
                                        <p:tgtEl>
                                          <p:spTgt spid="5"/>
                                        </p:tgtEl>
                                        <p:attrNameLst>
                                          <p:attrName>ppt_h</p:attrName>
                                        </p:attrNameLst>
                                      </p:cBhvr>
                                      <p:tavLst>
                                        <p:tav tm="0">
                                          <p:val>
                                            <p:fltVal val="0"/>
                                          </p:val>
                                        </p:tav>
                                        <p:tav tm="100000">
                                          <p:val>
                                            <p:strVal val="#ppt_h"/>
                                          </p:val>
                                        </p:tav>
                                      </p:tavLst>
                                    </p:anim>
                                    <p:animEffect filter="fade" transition="in">
                                      <p:cBhvr>
                                        <p:cTn dur="500" id="35"/>
                                        <p:tgtEl>
                                          <p:spTgt spid="5"/>
                                        </p:tgtEl>
                                      </p:cBhvr>
                                    </p:animEffect>
                                  </p:childTnLst>
                                </p:cTn>
                              </p:par>
                            </p:childTnLst>
                          </p:cTn>
                        </p:par>
                        <p:par>
                          <p:cTn fill="hold" id="36" nodeType="afterGroup">
                            <p:stCondLst>
                              <p:cond delay="3750"/>
                            </p:stCondLst>
                            <p:childTnLst>
                              <p:par>
                                <p:cTn fill="hold" grpId="0" id="37" nodeType="afterEffect" presetClass="entr" presetID="42" presetSubtype="0">
                                  <p:stCondLst>
                                    <p:cond delay="0"/>
                                  </p:stCondLst>
                                  <p:iterate type="lt">
                                    <p:tmPct val="10000"/>
                                  </p:iterate>
                                  <p:childTnLst>
                                    <p:set>
                                      <p:cBhvr>
                                        <p:cTn dur="1" fill="hold" id="38">
                                          <p:stCondLst>
                                            <p:cond delay="0"/>
                                          </p:stCondLst>
                                        </p:cTn>
                                        <p:tgtEl>
                                          <p:spTgt spid="6"/>
                                        </p:tgtEl>
                                        <p:attrNameLst>
                                          <p:attrName>style.visibility</p:attrName>
                                        </p:attrNameLst>
                                      </p:cBhvr>
                                      <p:to>
                                        <p:strVal val="visible"/>
                                      </p:to>
                                    </p:set>
                                    <p:animEffect filter="fade" transition="in">
                                      <p:cBhvr>
                                        <p:cTn dur="500" id="39"/>
                                        <p:tgtEl>
                                          <p:spTgt spid="6"/>
                                        </p:tgtEl>
                                      </p:cBhvr>
                                    </p:animEffect>
                                    <p:anim calcmode="lin" valueType="num">
                                      <p:cBhvr>
                                        <p:cTn dur="500" fill="hold" id="40"/>
                                        <p:tgtEl>
                                          <p:spTgt spid="6"/>
                                        </p:tgtEl>
                                        <p:attrNameLst>
                                          <p:attrName>ppt_x</p:attrName>
                                        </p:attrNameLst>
                                      </p:cBhvr>
                                      <p:tavLst>
                                        <p:tav tm="0">
                                          <p:val>
                                            <p:strVal val="#ppt_x"/>
                                          </p:val>
                                        </p:tav>
                                        <p:tav tm="100000">
                                          <p:val>
                                            <p:strVal val="#ppt_x"/>
                                          </p:val>
                                        </p:tav>
                                      </p:tavLst>
                                    </p:anim>
                                    <p:anim calcmode="lin" valueType="num">
                                      <p:cBhvr>
                                        <p:cTn dur="500" fill="hold" id="41"/>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10"/>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TextBox 14"/>
          <p:cNvSpPr txBox="1">
            <a:spLocks noChangeArrowheads="1"/>
          </p:cNvSpPr>
          <p:nvPr/>
        </p:nvSpPr>
        <p:spPr bwMode="auto">
          <a:xfrm>
            <a:off x="683568" y="218132"/>
            <a:ext cx="3672408" cy="365760"/>
          </a:xfrm>
          <a:prstGeom prst="rect">
            <a:avLst/>
          </a:prstGeom>
          <a:noFill/>
          <a:ln w="9525">
            <a:noFill/>
            <a:miter lim="800000"/>
          </a:ln>
        </p:spPr>
        <p:txBody>
          <a:bodyPr wrap="square">
            <a:spAutoFit/>
          </a:bodyPr>
          <a:lstStyle/>
          <a:p>
            <a:pPr lvl="0">
              <a:defRPr/>
            </a:pPr>
            <a:r>
              <a:rPr altLang="en-US" b="1" kern="0" lang="zh-CN">
                <a:solidFill>
                  <a:schemeClr val="bg1"/>
                </a:solidFill>
                <a:latin charset="-122" panose="020b0503020204020204" pitchFamily="34" typeface="微软雅黑"/>
                <a:ea charset="-122" panose="020b0503020204020204" pitchFamily="34" typeface="微软雅黑"/>
              </a:rPr>
              <a:t>阶段建筑施工作业概述</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pic>
        <p:nvPicPr>
          <p:cNvPr id="6" name="Picture 2"/>
          <p:cNvPicPr>
            <a:picLocks noChangeArrowheads="1" noChangeAspect="1"/>
          </p:cNvPicPr>
          <p:nvPr/>
        </p:nvPicPr>
        <p:blipFill>
          <a:blip r:embed="rId3">
            <a:extLst>
              <a:ext uri="{28A0092B-C50C-407E-A947-70E740481C1C}">
                <a14:useLocalDpi val="0"/>
              </a:ext>
            </a:extLst>
          </a:blip>
          <a:stretch>
            <a:fillRect/>
          </a:stretch>
        </p:blipFill>
        <p:spPr bwMode="auto">
          <a:xfrm>
            <a:off x="7229475" y="71297"/>
            <a:ext cx="1735013" cy="53645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7" name="矩形 6"/>
          <p:cNvSpPr/>
          <p:nvPr/>
        </p:nvSpPr>
        <p:spPr>
          <a:xfrm>
            <a:off x="915367" y="1131540"/>
            <a:ext cx="1800225" cy="1800225"/>
          </a:xfrm>
          <a:prstGeom prst="rect">
            <a:avLst/>
          </a:prstGeom>
          <a:solidFill>
            <a:srgbClr val="0070C0"/>
          </a:solidFill>
          <a:ln algn="ctr" cap="flat" cmpd="sng" w="12700">
            <a:noFill/>
            <a:prstDash val="solid"/>
            <a:miter lim="800000"/>
          </a:ln>
          <a:effectLst/>
        </p:spPr>
        <p:txBody>
          <a:bodyPr anchor="ctr"/>
          <a:lstStyle/>
          <a:p>
            <a:pPr algn="ctr" eaLnBrk="1" fontAlgn="auto" hangingPunct="1">
              <a:lnSpc>
                <a:spcPct val="130000"/>
              </a:lnSpc>
              <a:spcBef>
                <a:spcPct val="0"/>
              </a:spcBef>
              <a:spcAft>
                <a:spcPct val="0"/>
              </a:spcAft>
              <a:defRPr/>
            </a:pPr>
            <a:endParaRPr altLang="en-US" kern="0" lang="zh-CN" sz="1400">
              <a:solidFill>
                <a:srgbClr val="FFFFFF"/>
              </a:solidFill>
              <a:latin charset="0" pitchFamily="34" typeface="Arial"/>
            </a:endParaRPr>
          </a:p>
        </p:txBody>
      </p:sp>
      <p:sp>
        <p:nvSpPr>
          <p:cNvPr id="8" name="矩形 7"/>
          <p:cNvSpPr/>
          <p:nvPr/>
        </p:nvSpPr>
        <p:spPr>
          <a:xfrm>
            <a:off x="6444183" y="1131540"/>
            <a:ext cx="1800225" cy="1800225"/>
          </a:xfrm>
          <a:prstGeom prst="rect">
            <a:avLst/>
          </a:prstGeom>
          <a:solidFill>
            <a:srgbClr val="0070C0"/>
          </a:solidFill>
          <a:ln algn="ctr" cap="flat" cmpd="sng" w="12700">
            <a:noFill/>
            <a:prstDash val="solid"/>
            <a:miter lim="800000"/>
          </a:ln>
          <a:effectLst/>
        </p:spPr>
        <p:txBody>
          <a:bodyPr anchor="ctr"/>
          <a:lstStyle/>
          <a:p>
            <a:pPr algn="ctr" eaLnBrk="1" fontAlgn="auto" hangingPunct="1">
              <a:lnSpc>
                <a:spcPct val="130000"/>
              </a:lnSpc>
              <a:spcBef>
                <a:spcPct val="0"/>
              </a:spcBef>
              <a:spcAft>
                <a:spcPct val="0"/>
              </a:spcAft>
              <a:defRPr/>
            </a:pPr>
            <a:endParaRPr altLang="en-US" kern="0" lang="zh-CN" sz="1400">
              <a:solidFill>
                <a:srgbClr val="FFFFFF"/>
              </a:solidFill>
              <a:latin charset="0" pitchFamily="34" typeface="Arial"/>
            </a:endParaRPr>
          </a:p>
        </p:txBody>
      </p:sp>
      <p:sp>
        <p:nvSpPr>
          <p:cNvPr id="9" name="矩形 8"/>
          <p:cNvSpPr/>
          <p:nvPr/>
        </p:nvSpPr>
        <p:spPr>
          <a:xfrm>
            <a:off x="4576712" y="3003773"/>
            <a:ext cx="1800225" cy="1800225"/>
          </a:xfrm>
          <a:prstGeom prst="rect">
            <a:avLst/>
          </a:prstGeom>
          <a:solidFill>
            <a:srgbClr val="0070C0"/>
          </a:solidFill>
          <a:ln algn="ctr" cap="flat" cmpd="sng" w="12700">
            <a:noFill/>
            <a:prstDash val="solid"/>
            <a:miter lim="800000"/>
          </a:ln>
          <a:effectLst/>
        </p:spPr>
        <p:txBody>
          <a:bodyPr anchor="ctr"/>
          <a:lstStyle/>
          <a:p>
            <a:pPr algn="ctr" eaLnBrk="1" fontAlgn="auto" hangingPunct="1">
              <a:lnSpc>
                <a:spcPct val="130000"/>
              </a:lnSpc>
              <a:spcBef>
                <a:spcPct val="0"/>
              </a:spcBef>
              <a:spcAft>
                <a:spcPct val="0"/>
              </a:spcAft>
              <a:defRPr/>
            </a:pPr>
            <a:endParaRPr altLang="en-US" kern="0" lang="zh-CN" sz="1400">
              <a:solidFill>
                <a:srgbClr val="FFFFFF"/>
              </a:solidFill>
              <a:latin charset="0" pitchFamily="34" typeface="Arial"/>
            </a:endParaRPr>
          </a:p>
        </p:txBody>
      </p:sp>
      <p:sp>
        <p:nvSpPr>
          <p:cNvPr id="10" name="矩形 9"/>
          <p:cNvSpPr/>
          <p:nvPr/>
        </p:nvSpPr>
        <p:spPr>
          <a:xfrm>
            <a:off x="6444183" y="3003773"/>
            <a:ext cx="1800225" cy="1800225"/>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pic>
        <p:nvPicPr>
          <p:cNvPr id="11" name="Picture 2"/>
          <p:cNvPicPr>
            <a:picLocks noChangeArrowheads="1" noChangeAspect="1"/>
          </p:cNvPicPr>
          <p:nvPr/>
        </p:nvPicPr>
        <p:blipFill>
          <a:blip r:embed="rId5">
            <a:extLst>
              <a:ext uri="{28A0092B-C50C-407E-A947-70E740481C1C}">
                <a14:useLocalDpi val="0"/>
              </a:ext>
            </a:extLst>
          </a:blip>
          <a:srcRect b="-1" t="20998"/>
          <a:stretch>
            <a:fillRect/>
          </a:stretch>
        </p:blipFill>
        <p:spPr bwMode="auto">
          <a:xfrm>
            <a:off x="915367" y="3003773"/>
            <a:ext cx="3595362" cy="18002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12" name="Picture 2"/>
          <p:cNvPicPr>
            <a:picLocks noChangeArrowheads="1" noChangeAspect="1"/>
          </p:cNvPicPr>
          <p:nvPr/>
        </p:nvPicPr>
        <p:blipFill>
          <a:blip r:embed="rId6">
            <a:extLst>
              <a:ext uri="{28A0092B-C50C-407E-A947-70E740481C1C}">
                <a14:useLocalDpi val="0"/>
              </a:ext>
            </a:extLst>
          </a:blip>
          <a:srcRect b="24844"/>
          <a:stretch>
            <a:fillRect/>
          </a:stretch>
        </p:blipFill>
        <p:spPr bwMode="auto">
          <a:xfrm>
            <a:off x="2785723" y="1131539"/>
            <a:ext cx="3591214" cy="180022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13" name="文本框 7"/>
          <p:cNvSpPr txBox="1">
            <a:spLocks noChangeArrowheads="1"/>
          </p:cNvSpPr>
          <p:nvPr/>
        </p:nvSpPr>
        <p:spPr bwMode="auto">
          <a:xfrm>
            <a:off x="979487" y="1455426"/>
            <a:ext cx="1695834" cy="10442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lnSpc>
                <a:spcPct val="150000"/>
              </a:lnSpc>
            </a:pPr>
            <a:r>
              <a:rPr altLang="en-US" lang="zh-CN" smtClean="0" sz="1800">
                <a:solidFill>
                  <a:schemeClr val="bg1"/>
                </a:solidFill>
                <a:latin charset="-122" panose="020b0503020204020204" pitchFamily="34" typeface="微软雅黑"/>
              </a:rPr>
              <a:t>添加文本</a:t>
            </a:r>
          </a:p>
          <a:p>
            <a:pPr algn="ctr" eaLnBrk="1" hangingPunct="1">
              <a:lnSpc>
                <a:spcPct val="150000"/>
              </a:lnSpc>
            </a:pPr>
            <a:r>
              <a:rPr altLang="en-US" lang="zh-CN" smtClean="0" sz="1800">
                <a:solidFill>
                  <a:schemeClr val="bg1"/>
                </a:solidFill>
                <a:latin charset="-122" panose="020b0503020204020204" pitchFamily="34" typeface="微软雅黑"/>
              </a:rPr>
              <a:t>单击此处添加说明文字此处添加说明文字</a:t>
            </a:r>
          </a:p>
        </p:txBody>
      </p:sp>
      <p:sp>
        <p:nvSpPr>
          <p:cNvPr id="14" name="文本框 7"/>
          <p:cNvSpPr txBox="1">
            <a:spLocks noChangeArrowheads="1"/>
          </p:cNvSpPr>
          <p:nvPr/>
        </p:nvSpPr>
        <p:spPr bwMode="auto">
          <a:xfrm>
            <a:off x="6496378" y="1455426"/>
            <a:ext cx="1695834" cy="10442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lnSpc>
                <a:spcPct val="150000"/>
              </a:lnSpc>
            </a:pPr>
            <a:r>
              <a:rPr altLang="en-US" lang="zh-CN" smtClean="0" sz="1800">
                <a:solidFill>
                  <a:schemeClr val="bg1"/>
                </a:solidFill>
                <a:latin charset="-122" panose="020b0503020204020204" pitchFamily="34" typeface="微软雅黑"/>
              </a:rPr>
              <a:t>添加文本</a:t>
            </a:r>
          </a:p>
          <a:p>
            <a:pPr algn="ctr" eaLnBrk="1" hangingPunct="1">
              <a:lnSpc>
                <a:spcPct val="150000"/>
              </a:lnSpc>
            </a:pPr>
            <a:r>
              <a:rPr altLang="en-US" lang="zh-CN" smtClean="0" sz="1800">
                <a:solidFill>
                  <a:schemeClr val="bg1"/>
                </a:solidFill>
                <a:latin charset="-122" panose="020b0503020204020204" pitchFamily="34" typeface="微软雅黑"/>
              </a:rPr>
              <a:t>单击此处添加说明文字此处添加说明文字</a:t>
            </a:r>
          </a:p>
        </p:txBody>
      </p:sp>
      <p:sp>
        <p:nvSpPr>
          <p:cNvPr id="15" name="文本框 7"/>
          <p:cNvSpPr txBox="1">
            <a:spLocks noChangeArrowheads="1"/>
          </p:cNvSpPr>
          <p:nvPr/>
        </p:nvSpPr>
        <p:spPr bwMode="auto">
          <a:xfrm>
            <a:off x="4628907" y="3381752"/>
            <a:ext cx="1695834" cy="10442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lnSpc>
                <a:spcPct val="150000"/>
              </a:lnSpc>
            </a:pPr>
            <a:r>
              <a:rPr altLang="en-US" lang="zh-CN" smtClean="0" sz="1800">
                <a:solidFill>
                  <a:schemeClr val="bg1"/>
                </a:solidFill>
                <a:latin charset="-122" panose="020b0503020204020204" pitchFamily="34" typeface="微软雅黑"/>
              </a:rPr>
              <a:t>添加文本</a:t>
            </a:r>
          </a:p>
          <a:p>
            <a:pPr algn="ctr" eaLnBrk="1" hangingPunct="1">
              <a:lnSpc>
                <a:spcPct val="150000"/>
              </a:lnSpc>
            </a:pPr>
            <a:r>
              <a:rPr altLang="en-US" lang="zh-CN" smtClean="0" sz="1800">
                <a:solidFill>
                  <a:schemeClr val="bg1"/>
                </a:solidFill>
                <a:latin charset="-122" panose="020b0503020204020204" pitchFamily="34" typeface="微软雅黑"/>
              </a:rPr>
              <a:t>单击此处添加说明文字此处添加说明文字</a:t>
            </a:r>
          </a:p>
        </p:txBody>
      </p:sp>
    </p:spTree>
    <p:extLst>
      <p:ext uri="{BB962C8B-B14F-4D97-AF65-F5344CB8AC3E}">
        <p14:creationId val="656403902"/>
      </p:ext>
    </p:extLst>
  </p:cSld>
  <p:clrMapOvr>
    <a:masterClrMapping/>
  </p:clrMapOvr>
  <p:transition>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4"/>
                                        </p:tgtEl>
                                        <p:attrNameLst>
                                          <p:attrName>style.visibility</p:attrName>
                                        </p:attrNameLst>
                                      </p:cBhvr>
                                      <p:to>
                                        <p:strVal val="visible"/>
                                      </p:to>
                                    </p:set>
                                    <p:animEffect filter="box(out)" transition="in">
                                      <p:cBhvr>
                                        <p:cTn dur="500" id="7"/>
                                        <p:tgtEl>
                                          <p:spTgt spid="4"/>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5"/>
                                        </p:tgtEl>
                                        <p:attrNameLst>
                                          <p:attrName>style.visibility</p:attrName>
                                        </p:attrNameLst>
                                      </p:cBhvr>
                                      <p:to>
                                        <p:strVal val="visible"/>
                                      </p:to>
                                    </p:set>
                                    <p:animEffect filter="box(out)" transition="in">
                                      <p:cBhvr>
                                        <p:cTn dur="500" id="10"/>
                                        <p:tgtEl>
                                          <p:spTgt spid="5"/>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3"/>
                                        </p:tgtEl>
                                        <p:attrNameLst>
                                          <p:attrName>style.visibility</p:attrName>
                                        </p:attrNameLst>
                                      </p:cBhvr>
                                      <p:to>
                                        <p:strVal val="visible"/>
                                      </p:to>
                                    </p:set>
                                    <p:animEffect filter="wipe(left)" transition="in">
                                      <p:cBhvr>
                                        <p:cTn dur="500" id="14"/>
                                        <p:tgtEl>
                                          <p:spTgt spid="3"/>
                                        </p:tgtEl>
                                      </p:cBhvr>
                                    </p:animEffect>
                                  </p:childTnLst>
                                </p:cTn>
                              </p:par>
                              <p:par>
                                <p:cTn fill="hold" id="15" nodeType="withEffect" presetClass="entr" presetID="2" presetSubtype="2">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1+#ppt_w/2"/>
                                          </p:val>
                                        </p:tav>
                                        <p:tav tm="100000">
                                          <p:val>
                                            <p:strVal val="#ppt_x"/>
                                          </p:val>
                                        </p:tav>
                                      </p:tavLst>
                                    </p:anim>
                                    <p:anim calcmode="lin" valueType="num">
                                      <p:cBhvr additive="base">
                                        <p:cTn dur="500" fill="hold" id="18"/>
                                        <p:tgtEl>
                                          <p:spTgt spid="6"/>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000"/>
                            </p:stCondLst>
                            <p:childTnLst>
                              <p:par>
                                <p:cTn fill="hold" id="20" nodeType="afterEffect" presetClass="entr" presetID="2" presetSubtype="2">
                                  <p:stCondLst>
                                    <p:cond delay="0"/>
                                  </p:stCondLst>
                                  <p:childTnLst>
                                    <p:set>
                                      <p:cBhvr>
                                        <p:cTn dur="1" fill="hold" id="21">
                                          <p:stCondLst>
                                            <p:cond delay="0"/>
                                          </p:stCondLst>
                                        </p:cTn>
                                        <p:tgtEl>
                                          <p:spTgt spid="11"/>
                                        </p:tgtEl>
                                        <p:attrNameLst>
                                          <p:attrName>style.visibility</p:attrName>
                                        </p:attrNameLst>
                                      </p:cBhvr>
                                      <p:to>
                                        <p:strVal val="visible"/>
                                      </p:to>
                                    </p:set>
                                    <p:anim calcmode="lin" valueType="num">
                                      <p:cBhvr additive="base">
                                        <p:cTn dur="500" fill="hold" id="22"/>
                                        <p:tgtEl>
                                          <p:spTgt spid="11"/>
                                        </p:tgtEl>
                                        <p:attrNameLst>
                                          <p:attrName>ppt_x</p:attrName>
                                        </p:attrNameLst>
                                      </p:cBhvr>
                                      <p:tavLst>
                                        <p:tav tm="0">
                                          <p:val>
                                            <p:strVal val="1+#ppt_w/2"/>
                                          </p:val>
                                        </p:tav>
                                        <p:tav tm="100000">
                                          <p:val>
                                            <p:strVal val="#ppt_x"/>
                                          </p:val>
                                        </p:tav>
                                      </p:tavLst>
                                    </p:anim>
                                    <p:anim calcmode="lin" valueType="num">
                                      <p:cBhvr additive="base">
                                        <p:cTn dur="500" fill="hold" id="23"/>
                                        <p:tgtEl>
                                          <p:spTgt spid="11"/>
                                        </p:tgtEl>
                                        <p:attrNameLst>
                                          <p:attrName>ppt_y</p:attrName>
                                        </p:attrNameLst>
                                      </p:cBhvr>
                                      <p:tavLst>
                                        <p:tav tm="0">
                                          <p:val>
                                            <p:strVal val="#ppt_y"/>
                                          </p:val>
                                        </p:tav>
                                        <p:tav tm="100000">
                                          <p:val>
                                            <p:strVal val="#ppt_y"/>
                                          </p:val>
                                        </p:tav>
                                      </p:tavLst>
                                    </p:anim>
                                  </p:childTnLst>
                                </p:cTn>
                              </p:par>
                              <p:par>
                                <p:cTn fill="hold" id="24" nodeType="withEffect" presetClass="entr" presetID="2" presetSubtype="8">
                                  <p:stCondLst>
                                    <p:cond delay="0"/>
                                  </p:stCondLst>
                                  <p:childTnLst>
                                    <p:set>
                                      <p:cBhvr>
                                        <p:cTn dur="1" fill="hold" id="25">
                                          <p:stCondLst>
                                            <p:cond delay="0"/>
                                          </p:stCondLst>
                                        </p:cTn>
                                        <p:tgtEl>
                                          <p:spTgt spid="12"/>
                                        </p:tgtEl>
                                        <p:attrNameLst>
                                          <p:attrName>style.visibility</p:attrName>
                                        </p:attrNameLst>
                                      </p:cBhvr>
                                      <p:to>
                                        <p:strVal val="visible"/>
                                      </p:to>
                                    </p:set>
                                    <p:anim calcmode="lin" valueType="num">
                                      <p:cBhvr additive="base">
                                        <p:cTn dur="500" fill="hold" id="26"/>
                                        <p:tgtEl>
                                          <p:spTgt spid="12"/>
                                        </p:tgtEl>
                                        <p:attrNameLst>
                                          <p:attrName>ppt_x</p:attrName>
                                        </p:attrNameLst>
                                      </p:cBhvr>
                                      <p:tavLst>
                                        <p:tav tm="0">
                                          <p:val>
                                            <p:strVal val="0-#ppt_w/2"/>
                                          </p:val>
                                        </p:tav>
                                        <p:tav tm="100000">
                                          <p:val>
                                            <p:strVal val="#ppt_x"/>
                                          </p:val>
                                        </p:tav>
                                      </p:tavLst>
                                    </p:anim>
                                    <p:anim calcmode="lin" valueType="num">
                                      <p:cBhvr additive="base">
                                        <p:cTn dur="500" fill="hold" id="27"/>
                                        <p:tgtEl>
                                          <p:spTgt spid="12"/>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1500"/>
                            </p:stCondLst>
                            <p:childTnLst>
                              <p:par>
                                <p:cTn fill="hold" grpId="0" id="29" nodeType="afterEffect" presetClass="entr" presetID="53" presetSubtype="0">
                                  <p:stCondLst>
                                    <p:cond delay="0"/>
                                  </p:stCondLst>
                                  <p:childTnLst>
                                    <p:set>
                                      <p:cBhvr>
                                        <p:cTn dur="1" fill="hold" id="30">
                                          <p:stCondLst>
                                            <p:cond delay="0"/>
                                          </p:stCondLst>
                                        </p:cTn>
                                        <p:tgtEl>
                                          <p:spTgt spid="7"/>
                                        </p:tgtEl>
                                        <p:attrNameLst>
                                          <p:attrName>style.visibility</p:attrName>
                                        </p:attrNameLst>
                                      </p:cBhvr>
                                      <p:to>
                                        <p:strVal val="visible"/>
                                      </p:to>
                                    </p:set>
                                    <p:anim calcmode="lin" valueType="num">
                                      <p:cBhvr>
                                        <p:cTn dur="500" fill="hold" id="31"/>
                                        <p:tgtEl>
                                          <p:spTgt spid="7"/>
                                        </p:tgtEl>
                                        <p:attrNameLst>
                                          <p:attrName>ppt_w</p:attrName>
                                        </p:attrNameLst>
                                      </p:cBhvr>
                                      <p:tavLst>
                                        <p:tav tm="0">
                                          <p:val>
                                            <p:fltVal val="0"/>
                                          </p:val>
                                        </p:tav>
                                        <p:tav tm="100000">
                                          <p:val>
                                            <p:strVal val="#ppt_w"/>
                                          </p:val>
                                        </p:tav>
                                      </p:tavLst>
                                    </p:anim>
                                    <p:anim calcmode="lin" valueType="num">
                                      <p:cBhvr>
                                        <p:cTn dur="500" fill="hold" id="32"/>
                                        <p:tgtEl>
                                          <p:spTgt spid="7"/>
                                        </p:tgtEl>
                                        <p:attrNameLst>
                                          <p:attrName>ppt_h</p:attrName>
                                        </p:attrNameLst>
                                      </p:cBhvr>
                                      <p:tavLst>
                                        <p:tav tm="0">
                                          <p:val>
                                            <p:fltVal val="0"/>
                                          </p:val>
                                        </p:tav>
                                        <p:tav tm="100000">
                                          <p:val>
                                            <p:strVal val="#ppt_h"/>
                                          </p:val>
                                        </p:tav>
                                      </p:tavLst>
                                    </p:anim>
                                    <p:animEffect filter="fade" transition="in">
                                      <p:cBhvr>
                                        <p:cTn dur="500" id="33"/>
                                        <p:tgtEl>
                                          <p:spTgt spid="7"/>
                                        </p:tgtEl>
                                      </p:cBhvr>
                                    </p:animEffect>
                                  </p:childTnLst>
                                </p:cTn>
                              </p:par>
                              <p:par>
                                <p:cTn fill="hold" grpId="0" id="34" nodeType="withEffect" presetClass="entr" presetID="53" presetSubtype="0">
                                  <p:stCondLst>
                                    <p:cond delay="0"/>
                                  </p:stCondLst>
                                  <p:childTnLst>
                                    <p:set>
                                      <p:cBhvr>
                                        <p:cTn dur="1" fill="hold" id="35">
                                          <p:stCondLst>
                                            <p:cond delay="0"/>
                                          </p:stCondLst>
                                        </p:cTn>
                                        <p:tgtEl>
                                          <p:spTgt spid="9"/>
                                        </p:tgtEl>
                                        <p:attrNameLst>
                                          <p:attrName>style.visibility</p:attrName>
                                        </p:attrNameLst>
                                      </p:cBhvr>
                                      <p:to>
                                        <p:strVal val="visible"/>
                                      </p:to>
                                    </p:set>
                                    <p:anim calcmode="lin" valueType="num">
                                      <p:cBhvr>
                                        <p:cTn dur="500" fill="hold" id="36"/>
                                        <p:tgtEl>
                                          <p:spTgt spid="9"/>
                                        </p:tgtEl>
                                        <p:attrNameLst>
                                          <p:attrName>ppt_w</p:attrName>
                                        </p:attrNameLst>
                                      </p:cBhvr>
                                      <p:tavLst>
                                        <p:tav tm="0">
                                          <p:val>
                                            <p:fltVal val="0"/>
                                          </p:val>
                                        </p:tav>
                                        <p:tav tm="100000">
                                          <p:val>
                                            <p:strVal val="#ppt_w"/>
                                          </p:val>
                                        </p:tav>
                                      </p:tavLst>
                                    </p:anim>
                                    <p:anim calcmode="lin" valueType="num">
                                      <p:cBhvr>
                                        <p:cTn dur="500" fill="hold" id="37"/>
                                        <p:tgtEl>
                                          <p:spTgt spid="9"/>
                                        </p:tgtEl>
                                        <p:attrNameLst>
                                          <p:attrName>ppt_h</p:attrName>
                                        </p:attrNameLst>
                                      </p:cBhvr>
                                      <p:tavLst>
                                        <p:tav tm="0">
                                          <p:val>
                                            <p:fltVal val="0"/>
                                          </p:val>
                                        </p:tav>
                                        <p:tav tm="100000">
                                          <p:val>
                                            <p:strVal val="#ppt_h"/>
                                          </p:val>
                                        </p:tav>
                                      </p:tavLst>
                                    </p:anim>
                                    <p:animEffect filter="fade" transition="in">
                                      <p:cBhvr>
                                        <p:cTn dur="500" id="38"/>
                                        <p:tgtEl>
                                          <p:spTgt spid="9"/>
                                        </p:tgtEl>
                                      </p:cBhvr>
                                    </p:animEffect>
                                  </p:childTnLst>
                                </p:cTn>
                              </p:par>
                              <p:par>
                                <p:cTn fill="hold" grpId="0" id="39" nodeType="withEffect" presetClass="entr" presetID="16" presetSubtype="37">
                                  <p:stCondLst>
                                    <p:cond delay="500"/>
                                  </p:stCondLst>
                                  <p:childTnLst>
                                    <p:set>
                                      <p:cBhvr>
                                        <p:cTn dur="1" fill="hold" id="40">
                                          <p:stCondLst>
                                            <p:cond delay="0"/>
                                          </p:stCondLst>
                                        </p:cTn>
                                        <p:tgtEl>
                                          <p:spTgt spid="13"/>
                                        </p:tgtEl>
                                        <p:attrNameLst>
                                          <p:attrName>style.visibility</p:attrName>
                                        </p:attrNameLst>
                                      </p:cBhvr>
                                      <p:to>
                                        <p:strVal val="visible"/>
                                      </p:to>
                                    </p:set>
                                    <p:animEffect filter="barn(outVertical)" transition="in">
                                      <p:cBhvr>
                                        <p:cTn dur="500" id="41"/>
                                        <p:tgtEl>
                                          <p:spTgt spid="13"/>
                                        </p:tgtEl>
                                      </p:cBhvr>
                                    </p:animEffect>
                                  </p:childTnLst>
                                </p:cTn>
                              </p:par>
                              <p:par>
                                <p:cTn fill="hold" grpId="0" id="42" nodeType="withEffect" presetClass="entr" presetID="16" presetSubtype="37">
                                  <p:stCondLst>
                                    <p:cond delay="500"/>
                                  </p:stCondLst>
                                  <p:childTnLst>
                                    <p:set>
                                      <p:cBhvr>
                                        <p:cTn dur="1" fill="hold" id="43">
                                          <p:stCondLst>
                                            <p:cond delay="0"/>
                                          </p:stCondLst>
                                        </p:cTn>
                                        <p:tgtEl>
                                          <p:spTgt spid="15"/>
                                        </p:tgtEl>
                                        <p:attrNameLst>
                                          <p:attrName>style.visibility</p:attrName>
                                        </p:attrNameLst>
                                      </p:cBhvr>
                                      <p:to>
                                        <p:strVal val="visible"/>
                                      </p:to>
                                    </p:set>
                                    <p:animEffect filter="barn(outVertical)" transition="in">
                                      <p:cBhvr>
                                        <p:cTn dur="500" id="44"/>
                                        <p:tgtEl>
                                          <p:spTgt spid="15"/>
                                        </p:tgtEl>
                                      </p:cBhvr>
                                    </p:animEffect>
                                  </p:childTnLst>
                                </p:cTn>
                              </p:par>
                            </p:childTnLst>
                          </p:cTn>
                        </p:par>
                        <p:par>
                          <p:cTn fill="hold" id="45" nodeType="afterGroup">
                            <p:stCondLst>
                              <p:cond delay="2500"/>
                            </p:stCondLst>
                            <p:childTnLst>
                              <p:par>
                                <p:cTn fill="hold" grpId="0" id="46" nodeType="afterEffect" presetClass="entr" presetID="22" presetSubtype="4">
                                  <p:stCondLst>
                                    <p:cond delay="0"/>
                                  </p:stCondLst>
                                  <p:childTnLst>
                                    <p:set>
                                      <p:cBhvr>
                                        <p:cTn dur="1" fill="hold" id="47">
                                          <p:stCondLst>
                                            <p:cond delay="0"/>
                                          </p:stCondLst>
                                        </p:cTn>
                                        <p:tgtEl>
                                          <p:spTgt spid="8"/>
                                        </p:tgtEl>
                                        <p:attrNameLst>
                                          <p:attrName>style.visibility</p:attrName>
                                        </p:attrNameLst>
                                      </p:cBhvr>
                                      <p:to>
                                        <p:strVal val="visible"/>
                                      </p:to>
                                    </p:set>
                                    <p:animEffect filter="wipe(down)" transition="in">
                                      <p:cBhvr>
                                        <p:cTn dur="500" id="48"/>
                                        <p:tgtEl>
                                          <p:spTgt spid="8"/>
                                        </p:tgtEl>
                                      </p:cBhvr>
                                    </p:animEffect>
                                  </p:childTnLst>
                                </p:cTn>
                              </p:par>
                              <p:par>
                                <p:cTn fill="hold" grpId="0" id="49" nodeType="withEffect" presetClass="entr" presetID="22" presetSubtype="1">
                                  <p:stCondLst>
                                    <p:cond delay="0"/>
                                  </p:stCondLst>
                                  <p:childTnLst>
                                    <p:set>
                                      <p:cBhvr>
                                        <p:cTn dur="1" fill="hold" id="50">
                                          <p:stCondLst>
                                            <p:cond delay="0"/>
                                          </p:stCondLst>
                                        </p:cTn>
                                        <p:tgtEl>
                                          <p:spTgt spid="10"/>
                                        </p:tgtEl>
                                        <p:attrNameLst>
                                          <p:attrName>style.visibility</p:attrName>
                                        </p:attrNameLst>
                                      </p:cBhvr>
                                      <p:to>
                                        <p:strVal val="visible"/>
                                      </p:to>
                                    </p:set>
                                    <p:animEffect filter="wipe(up)" transition="in">
                                      <p:cBhvr>
                                        <p:cTn dur="500" id="51"/>
                                        <p:tgtEl>
                                          <p:spTgt spid="10"/>
                                        </p:tgtEl>
                                      </p:cBhvr>
                                    </p:animEffect>
                                  </p:childTnLst>
                                </p:cTn>
                              </p:par>
                            </p:childTnLst>
                          </p:cTn>
                        </p:par>
                        <p:par>
                          <p:cTn fill="hold" id="52" nodeType="afterGroup">
                            <p:stCondLst>
                              <p:cond delay="3000"/>
                            </p:stCondLst>
                            <p:childTnLst>
                              <p:par>
                                <p:cTn fill="hold" grpId="0" id="53" nodeType="afterEffect" presetClass="entr" presetID="22" presetSubtype="1">
                                  <p:stCondLst>
                                    <p:cond delay="0"/>
                                  </p:stCondLst>
                                  <p:childTnLst>
                                    <p:set>
                                      <p:cBhvr>
                                        <p:cTn dur="1" fill="hold" id="54">
                                          <p:stCondLst>
                                            <p:cond delay="0"/>
                                          </p:stCondLst>
                                        </p:cTn>
                                        <p:tgtEl>
                                          <p:spTgt spid="14"/>
                                        </p:tgtEl>
                                        <p:attrNameLst>
                                          <p:attrName>style.visibility</p:attrName>
                                        </p:attrNameLst>
                                      </p:cBhvr>
                                      <p:to>
                                        <p:strVal val="visible"/>
                                      </p:to>
                                    </p:set>
                                    <p:animEffect filter="wipe(up)" transition="in">
                                      <p:cBhvr>
                                        <p:cTn dur="500" id="55"/>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7"/>
      <p:bldP grpId="0" spid="8"/>
      <p:bldP grpId="0" spid="9"/>
      <p:bldP grpId="0" spid="10"/>
      <p:bldP grpId="0" spid="13"/>
      <p:bldP grpId="0" spid="14"/>
      <p:bldP grpId="0" spid="15"/>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TextBox 14"/>
          <p:cNvSpPr txBox="1">
            <a:spLocks noChangeArrowheads="1"/>
          </p:cNvSpPr>
          <p:nvPr/>
        </p:nvSpPr>
        <p:spPr bwMode="auto">
          <a:xfrm>
            <a:off x="683568" y="218132"/>
            <a:ext cx="3672408" cy="365760"/>
          </a:xfrm>
          <a:prstGeom prst="rect">
            <a:avLst/>
          </a:prstGeom>
          <a:noFill/>
          <a:ln w="9525">
            <a:noFill/>
            <a:miter lim="800000"/>
          </a:ln>
        </p:spPr>
        <p:txBody>
          <a:bodyPr wrap="square">
            <a:spAutoFit/>
          </a:bodyPr>
          <a:lstStyle/>
          <a:p>
            <a:pPr lvl="0">
              <a:defRPr/>
            </a:pPr>
            <a:r>
              <a:rPr altLang="en-US" b="1" kern="0" lang="zh-CN">
                <a:solidFill>
                  <a:schemeClr val="bg1"/>
                </a:solidFill>
                <a:latin charset="-122" panose="020b0503020204020204" pitchFamily="34" typeface="微软雅黑"/>
                <a:ea charset="-122" panose="020b0503020204020204" pitchFamily="34" typeface="微软雅黑"/>
              </a:rPr>
              <a:t>阶段建筑施工作业概述</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pic>
        <p:nvPicPr>
          <p:cNvPr id="6" name="Picture 2"/>
          <p:cNvPicPr>
            <a:picLocks noChangeArrowheads="1" noChangeAspect="1"/>
          </p:cNvPicPr>
          <p:nvPr/>
        </p:nvPicPr>
        <p:blipFill>
          <a:blip r:embed="rId3">
            <a:extLst>
              <a:ext uri="{28A0092B-C50C-407E-A947-70E740481C1C}">
                <a14:useLocalDpi val="0"/>
              </a:ext>
            </a:extLst>
          </a:blip>
          <a:stretch>
            <a:fillRect/>
          </a:stretch>
        </p:blipFill>
        <p:spPr bwMode="auto">
          <a:xfrm>
            <a:off x="7229475" y="71297"/>
            <a:ext cx="1735013" cy="53645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7" name="MH_Other_1"/>
          <p:cNvSpPr/>
          <p:nvPr>
            <p:custDataLst>
              <p:tags r:id="rId4"/>
            </p:custDataLst>
          </p:nvPr>
        </p:nvSpPr>
        <p:spPr>
          <a:xfrm>
            <a:off x="893940" y="2909032"/>
            <a:ext cx="7356120" cy="1678942"/>
          </a:xfrm>
          <a:custGeom>
            <a:gdLst>
              <a:gd fmla="*/ 5221368 w 6517596" name="connsiteX0"/>
              <a:gd fmla="*/ 0 h 1201509" name="connsiteY0"/>
              <a:gd fmla="*/ 6517596 w 6517596" name="connsiteX1"/>
              <a:gd fmla="*/ 0 h 1201509" name="connsiteY1"/>
              <a:gd fmla="*/ 6517596 w 6517596" name="connsiteX2"/>
              <a:gd fmla="*/ 1201509 h 1201509" name="connsiteY2"/>
              <a:gd fmla="*/ 5221368 w 6517596" name="connsiteX3"/>
              <a:gd fmla="*/ 1201509 h 1201509" name="connsiteY3"/>
              <a:gd fmla="*/ 3916026 w 6517596" name="connsiteX4"/>
              <a:gd fmla="*/ 1201509 h 1201509" name="connsiteY4"/>
              <a:gd fmla="*/ 3916026 w 6517596" name="connsiteX5"/>
              <a:gd fmla="*/ 1201507 h 1201509" name="connsiteY5"/>
              <a:gd fmla="*/ 2610684 w 6517596" name="connsiteX6"/>
              <a:gd fmla="*/ 1201507 h 1201509" name="connsiteY6"/>
              <a:gd fmla="*/ 1305342 w 6517596" name="connsiteX7"/>
              <a:gd fmla="*/ 1201507 h 1201509" name="connsiteY7"/>
              <a:gd fmla="*/ 0 w 6517596" name="connsiteX8"/>
              <a:gd fmla="*/ 1201507 h 1201509" name="connsiteY8"/>
              <a:gd fmla="*/ 0 w 6517596" name="connsiteX9"/>
              <a:gd fmla="*/ 949339 h 1201509" name="connsiteY9"/>
              <a:gd fmla="*/ 1305342 w 6517596" name="connsiteX10"/>
              <a:gd fmla="*/ 949339 h 1201509" name="connsiteY10"/>
              <a:gd fmla="*/ 1305342 w 6517596" name="connsiteX11"/>
              <a:gd fmla="*/ 712004 h 1201509" name="connsiteY11"/>
              <a:gd fmla="*/ 2610684 w 6517596" name="connsiteX12"/>
              <a:gd fmla="*/ 712004 h 1201509" name="connsiteY12"/>
              <a:gd fmla="*/ 2610684 w 6517596" name="connsiteX13"/>
              <a:gd fmla="*/ 489503 h 1201509" name="connsiteY13"/>
              <a:gd fmla="*/ 3916026 w 6517596" name="connsiteX14"/>
              <a:gd fmla="*/ 489503 h 1201509" name="connsiteY14"/>
              <a:gd fmla="*/ 3916026 w 6517596" name="connsiteX15"/>
              <a:gd fmla="*/ 252170 h 1201509" name="connsiteY15"/>
              <a:gd fmla="*/ 5221368 w 6517596" name="connsiteX16"/>
              <a:gd fmla="*/ 252170 h 1201509"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1201509" w="6517596">
                <a:moveTo>
                  <a:pt x="5221368" y="0"/>
                </a:moveTo>
                <a:lnTo>
                  <a:pt x="6517596" y="0"/>
                </a:lnTo>
                <a:lnTo>
                  <a:pt x="6517596" y="1201509"/>
                </a:lnTo>
                <a:lnTo>
                  <a:pt x="5221368" y="1201509"/>
                </a:lnTo>
                <a:lnTo>
                  <a:pt x="3916026" y="1201509"/>
                </a:lnTo>
                <a:lnTo>
                  <a:pt x="3916026" y="1201507"/>
                </a:lnTo>
                <a:lnTo>
                  <a:pt x="2610684" y="1201507"/>
                </a:lnTo>
                <a:lnTo>
                  <a:pt x="1305342" y="1201507"/>
                </a:lnTo>
                <a:lnTo>
                  <a:pt x="0" y="1201507"/>
                </a:lnTo>
                <a:lnTo>
                  <a:pt x="0" y="949339"/>
                </a:lnTo>
                <a:lnTo>
                  <a:pt x="1305342" y="949339"/>
                </a:lnTo>
                <a:lnTo>
                  <a:pt x="1305342" y="712004"/>
                </a:lnTo>
                <a:lnTo>
                  <a:pt x="2610684" y="712004"/>
                </a:lnTo>
                <a:lnTo>
                  <a:pt x="2610684" y="489503"/>
                </a:lnTo>
                <a:lnTo>
                  <a:pt x="3916026" y="489503"/>
                </a:lnTo>
                <a:lnTo>
                  <a:pt x="3916026" y="252170"/>
                </a:lnTo>
                <a:lnTo>
                  <a:pt x="5221368" y="252170"/>
                </a:lnTo>
                <a:close/>
              </a:path>
            </a:pathLst>
          </a:custGeom>
          <a:solidFill>
            <a:srgbClr val="0070C0"/>
          </a:solidFill>
        </p:spPr>
        <p:txBody>
          <a:bodyPr anchor="ctr"/>
          <a:lstStyle/>
          <a:p>
            <a:pPr algn="just" eaLnBrk="1" fontAlgn="auto" hangingPunct="1">
              <a:lnSpc>
                <a:spcPct val="120000"/>
              </a:lnSpc>
              <a:spcBef>
                <a:spcPct val="0"/>
              </a:spcBef>
              <a:spcAft>
                <a:spcPct val="0"/>
              </a:spcAft>
              <a:defRPr/>
            </a:pPr>
            <a:endParaRPr altLang="en-US" lang="zh-CN" sz="1400">
              <a:solidFill>
                <a:srgbClr val="FFFFFF"/>
              </a:solidFill>
              <a:latin typeface="+mn-lt"/>
              <a:ea typeface="+mn-ea"/>
            </a:endParaRPr>
          </a:p>
        </p:txBody>
      </p:sp>
      <p:sp>
        <p:nvSpPr>
          <p:cNvPr id="8" name="MH_SubTitle_1"/>
          <p:cNvSpPr/>
          <p:nvPr>
            <p:custDataLst>
              <p:tags r:id="rId5"/>
            </p:custDataLst>
          </p:nvPr>
        </p:nvSpPr>
        <p:spPr>
          <a:xfrm>
            <a:off x="1092803" y="3219822"/>
            <a:ext cx="988938" cy="987147"/>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b="100000" l="100000"/>
            </a:path>
            <a:tileRect r="-100000" t="-100000"/>
          </a:gradFill>
        </p:spPr>
        <p:txBody>
          <a:bodyPr anchor="ctr" bIns="0" lIns="0" rIns="0" tIns="0">
            <a:normAutofit/>
          </a:bodyPr>
          <a:lstStyle/>
          <a:p>
            <a:pPr algn="ctr" lvl="0">
              <a:defRPr/>
            </a:pPr>
            <a:r>
              <a:rPr altLang="en-US" b="1" kern="0" lang="zh-CN" sz="1400">
                <a:solidFill>
                  <a:sysClr lastClr="FFFFFF" val="window"/>
                </a:solidFill>
                <a:latin charset="-122" panose="020b0503020204020204" pitchFamily="34" typeface="微软雅黑"/>
                <a:ea charset="-122" panose="020b0503020204020204" pitchFamily="34" typeface="微软雅黑"/>
              </a:rPr>
              <a:t>添加标题</a:t>
            </a:r>
          </a:p>
        </p:txBody>
      </p:sp>
      <p:sp>
        <p:nvSpPr>
          <p:cNvPr id="9" name="MH_SubTitle_2"/>
          <p:cNvSpPr/>
          <p:nvPr>
            <p:custDataLst>
              <p:tags r:id="rId6"/>
            </p:custDataLst>
          </p:nvPr>
        </p:nvSpPr>
        <p:spPr>
          <a:xfrm>
            <a:off x="2608458" y="2878956"/>
            <a:ext cx="988938" cy="988938"/>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b="100000" l="100000"/>
            </a:path>
            <a:tileRect r="-100000" t="-100000"/>
          </a:gradFill>
        </p:spPr>
        <p:txBody>
          <a:bodyPr anchor="ctr" bIns="0" lIns="0" rIns="0" tIns="0">
            <a:normAutofit/>
          </a:bodyPr>
          <a:lstStyle/>
          <a:p>
            <a:pPr algn="ctr" lvl="0">
              <a:spcBef>
                <a:spcPct val="0"/>
              </a:spcBef>
              <a:buNone/>
              <a:defRPr/>
            </a:pPr>
            <a:r>
              <a:rPr altLang="en-US" b="1" kern="0" lang="zh-CN" sz="1400">
                <a:solidFill>
                  <a:sysClr lastClr="FFFFFF" val="window"/>
                </a:solidFill>
                <a:latin charset="-122" panose="020b0503020204020204" pitchFamily="34" typeface="微软雅黑"/>
                <a:ea charset="-122" panose="020b0503020204020204" pitchFamily="34" typeface="微软雅黑"/>
              </a:rPr>
              <a:t>添加标题</a:t>
            </a:r>
          </a:p>
        </p:txBody>
      </p:sp>
      <p:sp>
        <p:nvSpPr>
          <p:cNvPr id="10" name="MH_SubTitle_3"/>
          <p:cNvSpPr/>
          <p:nvPr>
            <p:custDataLst>
              <p:tags r:id="rId7"/>
            </p:custDataLst>
          </p:nvPr>
        </p:nvSpPr>
        <p:spPr>
          <a:xfrm>
            <a:off x="4125903" y="2571750"/>
            <a:ext cx="988938" cy="988938"/>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b="100000" l="100000"/>
            </a:path>
            <a:tileRect r="-100000" t="-100000"/>
          </a:gradFill>
        </p:spPr>
        <p:txBody>
          <a:bodyPr anchor="ctr" bIns="0" lIns="0" rIns="0" tIns="0">
            <a:normAutofit/>
          </a:bodyPr>
          <a:lstStyle/>
          <a:p>
            <a:pPr algn="ctr" lvl="0">
              <a:spcBef>
                <a:spcPct val="0"/>
              </a:spcBef>
              <a:buNone/>
              <a:defRPr/>
            </a:pPr>
            <a:r>
              <a:rPr altLang="en-US" b="1" kern="0" lang="zh-CN" sz="1400">
                <a:solidFill>
                  <a:sysClr lastClr="FFFFFF" val="window"/>
                </a:solidFill>
                <a:latin charset="-122" panose="020b0503020204020204" pitchFamily="34" typeface="微软雅黑"/>
                <a:ea charset="-122" panose="020b0503020204020204" pitchFamily="34" typeface="微软雅黑"/>
              </a:rPr>
              <a:t>添加标题</a:t>
            </a:r>
          </a:p>
        </p:txBody>
      </p:sp>
      <p:sp>
        <p:nvSpPr>
          <p:cNvPr id="11" name="MH_SubTitle_4"/>
          <p:cNvSpPr/>
          <p:nvPr>
            <p:custDataLst>
              <p:tags r:id="rId8"/>
            </p:custDataLst>
          </p:nvPr>
        </p:nvSpPr>
        <p:spPr>
          <a:xfrm>
            <a:off x="5578854" y="2230884"/>
            <a:ext cx="988938" cy="988938"/>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b="100000" l="100000"/>
            </a:path>
            <a:tileRect r="-100000" t="-100000"/>
          </a:gradFill>
        </p:spPr>
        <p:txBody>
          <a:bodyPr anchor="ctr" bIns="0" lIns="0" rIns="0" tIns="0">
            <a:normAutofit/>
          </a:bodyPr>
          <a:lstStyle/>
          <a:p>
            <a:pPr algn="ctr" lvl="0">
              <a:spcBef>
                <a:spcPct val="0"/>
              </a:spcBef>
              <a:buNone/>
              <a:defRPr/>
            </a:pPr>
            <a:r>
              <a:rPr altLang="en-US" b="1" kern="0" lang="zh-CN" sz="1400">
                <a:solidFill>
                  <a:sysClr lastClr="FFFFFF" val="window"/>
                </a:solidFill>
                <a:latin charset="-122" panose="020b0503020204020204" pitchFamily="34" typeface="微软雅黑"/>
                <a:ea charset="-122" panose="020b0503020204020204" pitchFamily="34" typeface="微软雅黑"/>
              </a:rPr>
              <a:t>添加标题</a:t>
            </a:r>
          </a:p>
        </p:txBody>
      </p:sp>
      <p:sp>
        <p:nvSpPr>
          <p:cNvPr id="12" name="MH_SubTitle_5"/>
          <p:cNvSpPr/>
          <p:nvPr>
            <p:custDataLst>
              <p:tags r:id="rId9"/>
            </p:custDataLst>
          </p:nvPr>
        </p:nvSpPr>
        <p:spPr>
          <a:xfrm>
            <a:off x="7006722" y="1923678"/>
            <a:ext cx="988938" cy="988938"/>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b="100000" l="100000"/>
            </a:path>
            <a:tileRect r="-100000" t="-100000"/>
          </a:gradFill>
        </p:spPr>
        <p:txBody>
          <a:bodyPr anchor="ctr" bIns="0" lIns="0" rIns="0" tIns="0">
            <a:normAutofit/>
          </a:bodyPr>
          <a:lstStyle/>
          <a:p>
            <a:pPr algn="ctr" lvl="0">
              <a:spcBef>
                <a:spcPct val="0"/>
              </a:spcBef>
              <a:buNone/>
              <a:defRPr/>
            </a:pPr>
            <a:r>
              <a:rPr altLang="en-US" b="1" kern="0" lang="zh-CN" sz="1400">
                <a:solidFill>
                  <a:sysClr lastClr="FFFFFF" val="window"/>
                </a:solidFill>
                <a:latin charset="-122" panose="020b0503020204020204" pitchFamily="34" typeface="微软雅黑"/>
                <a:ea charset="-122" panose="020b0503020204020204" pitchFamily="34" typeface="微软雅黑"/>
              </a:rPr>
              <a:t>添加标题</a:t>
            </a:r>
          </a:p>
        </p:txBody>
      </p:sp>
      <p:sp>
        <p:nvSpPr>
          <p:cNvPr id="13" name="TextBox 15"/>
          <p:cNvSpPr txBox="1"/>
          <p:nvPr/>
        </p:nvSpPr>
        <p:spPr>
          <a:xfrm>
            <a:off x="899593" y="1131590"/>
            <a:ext cx="1902677" cy="460199"/>
          </a:xfrm>
          <a:prstGeom prst="rect">
            <a:avLst/>
          </a:prstGeom>
          <a:noFill/>
        </p:spPr>
        <p:txBody>
          <a:bodyPr rtlCol="0" vert="horz" wrap="none">
            <a:noAutofit/>
          </a:bodyPr>
          <a:lstStyle/>
          <a:p>
            <a:r>
              <a:rPr altLang="en-US" b="1" lang="zh-CN" smtClean="0">
                <a:solidFill>
                  <a:schemeClr val="tx1">
                    <a:lumMod val="65000"/>
                    <a:lumOff val="35000"/>
                  </a:schemeClr>
                </a:solidFill>
                <a:latin charset="-122" panose="020b0503020204020204" pitchFamily="34" typeface="微软雅黑"/>
                <a:ea charset="-122" panose="020b0503020204020204" pitchFamily="34" typeface="微软雅黑"/>
              </a:rPr>
              <a:t>添加文本标题</a:t>
            </a:r>
          </a:p>
        </p:txBody>
      </p:sp>
      <p:sp>
        <p:nvSpPr>
          <p:cNvPr id="14" name="矩形 13"/>
          <p:cNvSpPr/>
          <p:nvPr/>
        </p:nvSpPr>
        <p:spPr>
          <a:xfrm>
            <a:off x="899592" y="1447773"/>
            <a:ext cx="5263601" cy="900000"/>
          </a:xfrm>
          <a:prstGeom prst="rect">
            <a:avLst/>
          </a:prstGeom>
        </p:spPr>
        <p:txBody>
          <a:bodyPr vert="horz">
            <a:noAutofit/>
          </a:bodyPr>
          <a:lstStyle/>
          <a:p>
            <a:pPr>
              <a:lnSpc>
                <a:spcPct val="150000"/>
              </a:lnSpc>
              <a:spcBef>
                <a:spcPts val="600"/>
              </a:spcBef>
              <a:spcAft>
                <a:spcPts val="600"/>
              </a:spcAft>
            </a:pPr>
            <a:r>
              <a:rPr altLang="en-US" kern="100" lang="zh-CN" sz="1200">
                <a:solidFill>
                  <a:schemeClr val="tx1">
                    <a:lumMod val="65000"/>
                    <a:lumOff val="35000"/>
                  </a:schemeClr>
                </a:solidFill>
                <a:latin charset="-122" panose="020b0503020204020204" pitchFamily="34" typeface="微软雅黑"/>
                <a:ea charset="-122" panose="020b0503020204020204" pitchFamily="34" typeface="微软雅黑"/>
              </a:rPr>
              <a:t>根据统计分析，一页PPT中的文字控制在200字以内，添加适当文字，一页PPT中的文字控制在200字以内.添加适当文字，一页PPT中的文字控制在200字以内.</a:t>
            </a:r>
          </a:p>
        </p:txBody>
      </p:sp>
    </p:spTree>
    <p:extLst>
      <p:ext uri="{BB962C8B-B14F-4D97-AF65-F5344CB8AC3E}">
        <p14:creationId val="656403902"/>
      </p:ext>
    </p:extLst>
  </p:cSld>
  <p:clrMapOvr>
    <a:masterClrMapping/>
  </p:clrMapOvr>
  <p:transition>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4"/>
                                        </p:tgtEl>
                                        <p:attrNameLst>
                                          <p:attrName>style.visibility</p:attrName>
                                        </p:attrNameLst>
                                      </p:cBhvr>
                                      <p:to>
                                        <p:strVal val="visible"/>
                                      </p:to>
                                    </p:set>
                                    <p:animEffect filter="box(out)" transition="in">
                                      <p:cBhvr>
                                        <p:cTn dur="500" id="7"/>
                                        <p:tgtEl>
                                          <p:spTgt spid="4"/>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5"/>
                                        </p:tgtEl>
                                        <p:attrNameLst>
                                          <p:attrName>style.visibility</p:attrName>
                                        </p:attrNameLst>
                                      </p:cBhvr>
                                      <p:to>
                                        <p:strVal val="visible"/>
                                      </p:to>
                                    </p:set>
                                    <p:animEffect filter="box(out)" transition="in">
                                      <p:cBhvr>
                                        <p:cTn dur="500" id="10"/>
                                        <p:tgtEl>
                                          <p:spTgt spid="5"/>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3"/>
                                        </p:tgtEl>
                                        <p:attrNameLst>
                                          <p:attrName>style.visibility</p:attrName>
                                        </p:attrNameLst>
                                      </p:cBhvr>
                                      <p:to>
                                        <p:strVal val="visible"/>
                                      </p:to>
                                    </p:set>
                                    <p:animEffect filter="wipe(left)" transition="in">
                                      <p:cBhvr>
                                        <p:cTn dur="500" id="14"/>
                                        <p:tgtEl>
                                          <p:spTgt spid="3"/>
                                        </p:tgtEl>
                                      </p:cBhvr>
                                    </p:animEffect>
                                  </p:childTnLst>
                                </p:cTn>
                              </p:par>
                              <p:par>
                                <p:cTn fill="hold" id="15" nodeType="withEffect" presetClass="entr" presetID="2" presetSubtype="2">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1+#ppt_w/2"/>
                                          </p:val>
                                        </p:tav>
                                        <p:tav tm="100000">
                                          <p:val>
                                            <p:strVal val="#ppt_x"/>
                                          </p:val>
                                        </p:tav>
                                      </p:tavLst>
                                    </p:anim>
                                    <p:anim calcmode="lin" valueType="num">
                                      <p:cBhvr additive="base">
                                        <p:cTn dur="500" fill="hold" id="18"/>
                                        <p:tgtEl>
                                          <p:spTgt spid="6"/>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000"/>
                            </p:stCondLst>
                            <p:childTnLst>
                              <p:par>
                                <p:cTn fill="hold" grpId="0" id="20" nodeType="afterEffect" presetClass="entr" presetID="22" presetSubtype="8">
                                  <p:stCondLst>
                                    <p:cond delay="0"/>
                                  </p:stCondLst>
                                  <p:childTnLst>
                                    <p:set>
                                      <p:cBhvr>
                                        <p:cTn dur="1" fill="hold" id="21">
                                          <p:stCondLst>
                                            <p:cond delay="0"/>
                                          </p:stCondLst>
                                        </p:cTn>
                                        <p:tgtEl>
                                          <p:spTgt spid="7"/>
                                        </p:tgtEl>
                                        <p:attrNameLst>
                                          <p:attrName>style.visibility</p:attrName>
                                        </p:attrNameLst>
                                      </p:cBhvr>
                                      <p:to>
                                        <p:strVal val="visible"/>
                                      </p:to>
                                    </p:set>
                                    <p:animEffect filter="wipe(left)" transition="in">
                                      <p:cBhvr>
                                        <p:cTn dur="500" id="22"/>
                                        <p:tgtEl>
                                          <p:spTgt spid="7"/>
                                        </p:tgtEl>
                                      </p:cBhvr>
                                    </p:animEffect>
                                  </p:childTnLst>
                                </p:cTn>
                              </p:par>
                            </p:childTnLst>
                          </p:cTn>
                        </p:par>
                        <p:par>
                          <p:cTn fill="hold" id="23" nodeType="afterGroup">
                            <p:stCondLst>
                              <p:cond delay="1500"/>
                            </p:stCondLst>
                            <p:childTnLst>
                              <p:par>
                                <p:cTn fill="hold" grpId="0" id="24" nodeType="afterEffect" presetClass="entr" presetID="47" presetSubtype="0">
                                  <p:stCondLst>
                                    <p:cond delay="0"/>
                                  </p:stCondLst>
                                  <p:childTnLst>
                                    <p:set>
                                      <p:cBhvr>
                                        <p:cTn dur="1" fill="hold" id="25">
                                          <p:stCondLst>
                                            <p:cond delay="0"/>
                                          </p:stCondLst>
                                        </p:cTn>
                                        <p:tgtEl>
                                          <p:spTgt spid="8"/>
                                        </p:tgtEl>
                                        <p:attrNameLst>
                                          <p:attrName>style.visibility</p:attrName>
                                        </p:attrNameLst>
                                      </p:cBhvr>
                                      <p:to>
                                        <p:strVal val="visible"/>
                                      </p:to>
                                    </p:set>
                                    <p:animEffect filter="fade" transition="in">
                                      <p:cBhvr>
                                        <p:cTn dur="500" id="26"/>
                                        <p:tgtEl>
                                          <p:spTgt spid="8"/>
                                        </p:tgtEl>
                                      </p:cBhvr>
                                    </p:animEffect>
                                    <p:anim calcmode="lin" valueType="num">
                                      <p:cBhvr>
                                        <p:cTn dur="500" fill="hold" id="27"/>
                                        <p:tgtEl>
                                          <p:spTgt spid="8"/>
                                        </p:tgtEl>
                                        <p:attrNameLst>
                                          <p:attrName>ppt_x</p:attrName>
                                        </p:attrNameLst>
                                      </p:cBhvr>
                                      <p:tavLst>
                                        <p:tav tm="0">
                                          <p:val>
                                            <p:strVal val="#ppt_x"/>
                                          </p:val>
                                        </p:tav>
                                        <p:tav tm="100000">
                                          <p:val>
                                            <p:strVal val="#ppt_x"/>
                                          </p:val>
                                        </p:tav>
                                      </p:tavLst>
                                    </p:anim>
                                    <p:anim calcmode="lin" valueType="num">
                                      <p:cBhvr>
                                        <p:cTn dur="500" fill="hold" id="28"/>
                                        <p:tgtEl>
                                          <p:spTgt spid="8"/>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2000"/>
                            </p:stCondLst>
                            <p:childTnLst>
                              <p:par>
                                <p:cTn fill="hold" grpId="0" id="30" nodeType="afterEffect" presetClass="entr" presetID="47" presetSubtype="0">
                                  <p:stCondLst>
                                    <p:cond delay="0"/>
                                  </p:stCondLst>
                                  <p:childTnLst>
                                    <p:set>
                                      <p:cBhvr>
                                        <p:cTn dur="1" fill="hold" id="31">
                                          <p:stCondLst>
                                            <p:cond delay="0"/>
                                          </p:stCondLst>
                                        </p:cTn>
                                        <p:tgtEl>
                                          <p:spTgt spid="9"/>
                                        </p:tgtEl>
                                        <p:attrNameLst>
                                          <p:attrName>style.visibility</p:attrName>
                                        </p:attrNameLst>
                                      </p:cBhvr>
                                      <p:to>
                                        <p:strVal val="visible"/>
                                      </p:to>
                                    </p:set>
                                    <p:animEffect filter="fade" transition="in">
                                      <p:cBhvr>
                                        <p:cTn dur="500" id="32"/>
                                        <p:tgtEl>
                                          <p:spTgt spid="9"/>
                                        </p:tgtEl>
                                      </p:cBhvr>
                                    </p:animEffect>
                                    <p:anim calcmode="lin" valueType="num">
                                      <p:cBhvr>
                                        <p:cTn dur="500" fill="hold" id="33"/>
                                        <p:tgtEl>
                                          <p:spTgt spid="9"/>
                                        </p:tgtEl>
                                        <p:attrNameLst>
                                          <p:attrName>ppt_x</p:attrName>
                                        </p:attrNameLst>
                                      </p:cBhvr>
                                      <p:tavLst>
                                        <p:tav tm="0">
                                          <p:val>
                                            <p:strVal val="#ppt_x"/>
                                          </p:val>
                                        </p:tav>
                                        <p:tav tm="100000">
                                          <p:val>
                                            <p:strVal val="#ppt_x"/>
                                          </p:val>
                                        </p:tav>
                                      </p:tavLst>
                                    </p:anim>
                                    <p:anim calcmode="lin" valueType="num">
                                      <p:cBhvr>
                                        <p:cTn dur="500" fill="hold" id="34"/>
                                        <p:tgtEl>
                                          <p:spTgt spid="9"/>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2500"/>
                            </p:stCondLst>
                            <p:childTnLst>
                              <p:par>
                                <p:cTn fill="hold" grpId="0" id="36" nodeType="afterEffect" presetClass="entr" presetID="47" presetSubtype="0">
                                  <p:stCondLst>
                                    <p:cond delay="0"/>
                                  </p:stCondLst>
                                  <p:childTnLst>
                                    <p:set>
                                      <p:cBhvr>
                                        <p:cTn dur="1" fill="hold" id="37">
                                          <p:stCondLst>
                                            <p:cond delay="0"/>
                                          </p:stCondLst>
                                        </p:cTn>
                                        <p:tgtEl>
                                          <p:spTgt spid="10"/>
                                        </p:tgtEl>
                                        <p:attrNameLst>
                                          <p:attrName>style.visibility</p:attrName>
                                        </p:attrNameLst>
                                      </p:cBhvr>
                                      <p:to>
                                        <p:strVal val="visible"/>
                                      </p:to>
                                    </p:set>
                                    <p:animEffect filter="fade" transition="in">
                                      <p:cBhvr>
                                        <p:cTn dur="500" id="38"/>
                                        <p:tgtEl>
                                          <p:spTgt spid="10"/>
                                        </p:tgtEl>
                                      </p:cBhvr>
                                    </p:animEffect>
                                    <p:anim calcmode="lin" valueType="num">
                                      <p:cBhvr>
                                        <p:cTn dur="500" fill="hold" id="39"/>
                                        <p:tgtEl>
                                          <p:spTgt spid="10"/>
                                        </p:tgtEl>
                                        <p:attrNameLst>
                                          <p:attrName>ppt_x</p:attrName>
                                        </p:attrNameLst>
                                      </p:cBhvr>
                                      <p:tavLst>
                                        <p:tav tm="0">
                                          <p:val>
                                            <p:strVal val="#ppt_x"/>
                                          </p:val>
                                        </p:tav>
                                        <p:tav tm="100000">
                                          <p:val>
                                            <p:strVal val="#ppt_x"/>
                                          </p:val>
                                        </p:tav>
                                      </p:tavLst>
                                    </p:anim>
                                    <p:anim calcmode="lin" valueType="num">
                                      <p:cBhvr>
                                        <p:cTn dur="500" fill="hold" id="40"/>
                                        <p:tgtEl>
                                          <p:spTgt spid="10"/>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3000"/>
                            </p:stCondLst>
                            <p:childTnLst>
                              <p:par>
                                <p:cTn fill="hold" grpId="0" id="42" nodeType="afterEffect" presetClass="entr" presetID="47" presetSubtype="0">
                                  <p:stCondLst>
                                    <p:cond delay="0"/>
                                  </p:stCondLst>
                                  <p:childTnLst>
                                    <p:set>
                                      <p:cBhvr>
                                        <p:cTn dur="1" fill="hold" id="43">
                                          <p:stCondLst>
                                            <p:cond delay="0"/>
                                          </p:stCondLst>
                                        </p:cTn>
                                        <p:tgtEl>
                                          <p:spTgt spid="11"/>
                                        </p:tgtEl>
                                        <p:attrNameLst>
                                          <p:attrName>style.visibility</p:attrName>
                                        </p:attrNameLst>
                                      </p:cBhvr>
                                      <p:to>
                                        <p:strVal val="visible"/>
                                      </p:to>
                                    </p:set>
                                    <p:animEffect filter="fade" transition="in">
                                      <p:cBhvr>
                                        <p:cTn dur="500" id="44"/>
                                        <p:tgtEl>
                                          <p:spTgt spid="11"/>
                                        </p:tgtEl>
                                      </p:cBhvr>
                                    </p:animEffect>
                                    <p:anim calcmode="lin" valueType="num">
                                      <p:cBhvr>
                                        <p:cTn dur="500" fill="hold" id="45"/>
                                        <p:tgtEl>
                                          <p:spTgt spid="11"/>
                                        </p:tgtEl>
                                        <p:attrNameLst>
                                          <p:attrName>ppt_x</p:attrName>
                                        </p:attrNameLst>
                                      </p:cBhvr>
                                      <p:tavLst>
                                        <p:tav tm="0">
                                          <p:val>
                                            <p:strVal val="#ppt_x"/>
                                          </p:val>
                                        </p:tav>
                                        <p:tav tm="100000">
                                          <p:val>
                                            <p:strVal val="#ppt_x"/>
                                          </p:val>
                                        </p:tav>
                                      </p:tavLst>
                                    </p:anim>
                                    <p:anim calcmode="lin" valueType="num">
                                      <p:cBhvr>
                                        <p:cTn dur="500" fill="hold" id="46"/>
                                        <p:tgtEl>
                                          <p:spTgt spid="11"/>
                                        </p:tgtEl>
                                        <p:attrNameLst>
                                          <p:attrName>ppt_y</p:attrName>
                                        </p:attrNameLst>
                                      </p:cBhvr>
                                      <p:tavLst>
                                        <p:tav tm="0">
                                          <p:val>
                                            <p:strVal val="#ppt_y-.1"/>
                                          </p:val>
                                        </p:tav>
                                        <p:tav tm="100000">
                                          <p:val>
                                            <p:strVal val="#ppt_y"/>
                                          </p:val>
                                        </p:tav>
                                      </p:tavLst>
                                    </p:anim>
                                  </p:childTnLst>
                                </p:cTn>
                              </p:par>
                            </p:childTnLst>
                          </p:cTn>
                        </p:par>
                        <p:par>
                          <p:cTn fill="hold" id="47" nodeType="afterGroup">
                            <p:stCondLst>
                              <p:cond delay="3500"/>
                            </p:stCondLst>
                            <p:childTnLst>
                              <p:par>
                                <p:cTn fill="hold" grpId="0" id="48" nodeType="afterEffect" presetClass="entr" presetID="47" presetSubtype="0">
                                  <p:stCondLst>
                                    <p:cond delay="0"/>
                                  </p:stCondLst>
                                  <p:childTnLst>
                                    <p:set>
                                      <p:cBhvr>
                                        <p:cTn dur="1" fill="hold" id="49">
                                          <p:stCondLst>
                                            <p:cond delay="0"/>
                                          </p:stCondLst>
                                        </p:cTn>
                                        <p:tgtEl>
                                          <p:spTgt spid="12"/>
                                        </p:tgtEl>
                                        <p:attrNameLst>
                                          <p:attrName>style.visibility</p:attrName>
                                        </p:attrNameLst>
                                      </p:cBhvr>
                                      <p:to>
                                        <p:strVal val="visible"/>
                                      </p:to>
                                    </p:set>
                                    <p:animEffect filter="fade" transition="in">
                                      <p:cBhvr>
                                        <p:cTn dur="500" id="50"/>
                                        <p:tgtEl>
                                          <p:spTgt spid="12"/>
                                        </p:tgtEl>
                                      </p:cBhvr>
                                    </p:animEffect>
                                    <p:anim calcmode="lin" valueType="num">
                                      <p:cBhvr>
                                        <p:cTn dur="500" fill="hold" id="51"/>
                                        <p:tgtEl>
                                          <p:spTgt spid="12"/>
                                        </p:tgtEl>
                                        <p:attrNameLst>
                                          <p:attrName>ppt_x</p:attrName>
                                        </p:attrNameLst>
                                      </p:cBhvr>
                                      <p:tavLst>
                                        <p:tav tm="0">
                                          <p:val>
                                            <p:strVal val="#ppt_x"/>
                                          </p:val>
                                        </p:tav>
                                        <p:tav tm="100000">
                                          <p:val>
                                            <p:strVal val="#ppt_x"/>
                                          </p:val>
                                        </p:tav>
                                      </p:tavLst>
                                    </p:anim>
                                    <p:anim calcmode="lin" valueType="num">
                                      <p:cBhvr>
                                        <p:cTn dur="500" fill="hold" id="52"/>
                                        <p:tgtEl>
                                          <p:spTgt spid="12"/>
                                        </p:tgtEl>
                                        <p:attrNameLst>
                                          <p:attrName>ppt_y</p:attrName>
                                        </p:attrNameLst>
                                      </p:cBhvr>
                                      <p:tavLst>
                                        <p:tav tm="0">
                                          <p:val>
                                            <p:strVal val="#ppt_y-.1"/>
                                          </p:val>
                                        </p:tav>
                                        <p:tav tm="100000">
                                          <p:val>
                                            <p:strVal val="#ppt_y"/>
                                          </p:val>
                                        </p:tav>
                                      </p:tavLst>
                                    </p:anim>
                                  </p:childTnLst>
                                </p:cTn>
                              </p:par>
                            </p:childTnLst>
                          </p:cTn>
                        </p:par>
                        <p:par>
                          <p:cTn fill="hold" id="53" nodeType="afterGroup">
                            <p:stCondLst>
                              <p:cond delay="4000"/>
                            </p:stCondLst>
                            <p:childTnLst>
                              <p:par>
                                <p:cTn fill="hold" grpId="0" id="54" nodeType="afterEffect" presetClass="entr" presetID="31" presetSubtype="0">
                                  <p:stCondLst>
                                    <p:cond delay="0"/>
                                  </p:stCondLst>
                                  <p:childTnLst>
                                    <p:set>
                                      <p:cBhvr>
                                        <p:cTn dur="1" fill="hold" id="55">
                                          <p:stCondLst>
                                            <p:cond delay="0"/>
                                          </p:stCondLst>
                                        </p:cTn>
                                        <p:tgtEl>
                                          <p:spTgt spid="13"/>
                                        </p:tgtEl>
                                        <p:attrNameLst>
                                          <p:attrName>style.visibility</p:attrName>
                                        </p:attrNameLst>
                                      </p:cBhvr>
                                      <p:to>
                                        <p:strVal val="visible"/>
                                      </p:to>
                                    </p:set>
                                    <p:anim calcmode="lin" valueType="num">
                                      <p:cBhvr>
                                        <p:cTn dur="1000" fill="hold" id="56"/>
                                        <p:tgtEl>
                                          <p:spTgt spid="13"/>
                                        </p:tgtEl>
                                        <p:attrNameLst>
                                          <p:attrName>ppt_w</p:attrName>
                                        </p:attrNameLst>
                                      </p:cBhvr>
                                      <p:tavLst>
                                        <p:tav tm="0">
                                          <p:val>
                                            <p:fltVal val="0"/>
                                          </p:val>
                                        </p:tav>
                                        <p:tav tm="100000">
                                          <p:val>
                                            <p:strVal val="#ppt_w"/>
                                          </p:val>
                                        </p:tav>
                                      </p:tavLst>
                                    </p:anim>
                                    <p:anim calcmode="lin" valueType="num">
                                      <p:cBhvr>
                                        <p:cTn dur="1000" fill="hold" id="57"/>
                                        <p:tgtEl>
                                          <p:spTgt spid="13"/>
                                        </p:tgtEl>
                                        <p:attrNameLst>
                                          <p:attrName>ppt_h</p:attrName>
                                        </p:attrNameLst>
                                      </p:cBhvr>
                                      <p:tavLst>
                                        <p:tav tm="0">
                                          <p:val>
                                            <p:fltVal val="0"/>
                                          </p:val>
                                        </p:tav>
                                        <p:tav tm="100000">
                                          <p:val>
                                            <p:strVal val="#ppt_h"/>
                                          </p:val>
                                        </p:tav>
                                      </p:tavLst>
                                    </p:anim>
                                    <p:anim calcmode="lin" valueType="num">
                                      <p:cBhvr>
                                        <p:cTn dur="1000" fill="hold" id="58"/>
                                        <p:tgtEl>
                                          <p:spTgt spid="13"/>
                                        </p:tgtEl>
                                        <p:attrNameLst>
                                          <p:attrName>style.rotation</p:attrName>
                                        </p:attrNameLst>
                                      </p:cBhvr>
                                      <p:tavLst>
                                        <p:tav tm="0">
                                          <p:val>
                                            <p:fltVal val="90"/>
                                          </p:val>
                                        </p:tav>
                                        <p:tav tm="100000">
                                          <p:val>
                                            <p:fltVal val="0"/>
                                          </p:val>
                                        </p:tav>
                                      </p:tavLst>
                                    </p:anim>
                                    <p:animEffect filter="fade" transition="in">
                                      <p:cBhvr>
                                        <p:cTn dur="1000" id="59"/>
                                        <p:tgtEl>
                                          <p:spTgt spid="13"/>
                                        </p:tgtEl>
                                      </p:cBhvr>
                                    </p:animEffect>
                                  </p:childTnLst>
                                </p:cTn>
                              </p:par>
                            </p:childTnLst>
                          </p:cTn>
                        </p:par>
                        <p:par>
                          <p:cTn fill="hold" id="60" nodeType="afterGroup">
                            <p:stCondLst>
                              <p:cond delay="5000"/>
                            </p:stCondLst>
                            <p:childTnLst>
                              <p:par>
                                <p:cTn fill="hold" grpId="0" id="61" nodeType="afterEffect" presetClass="entr" presetID="53" presetSubtype="0">
                                  <p:stCondLst>
                                    <p:cond delay="0"/>
                                  </p:stCondLst>
                                  <p:iterate type="lt">
                                    <p:tmPct val="10000"/>
                                  </p:iterate>
                                  <p:childTnLst>
                                    <p:set>
                                      <p:cBhvr>
                                        <p:cTn dur="1" fill="hold" id="62">
                                          <p:stCondLst>
                                            <p:cond delay="0"/>
                                          </p:stCondLst>
                                        </p:cTn>
                                        <p:tgtEl>
                                          <p:spTgt spid="14"/>
                                        </p:tgtEl>
                                        <p:attrNameLst>
                                          <p:attrName>style.visibility</p:attrName>
                                        </p:attrNameLst>
                                      </p:cBhvr>
                                      <p:to>
                                        <p:strVal val="visible"/>
                                      </p:to>
                                    </p:set>
                                    <p:anim calcmode="lin" valueType="num">
                                      <p:cBhvr>
                                        <p:cTn dur="400" fill="hold" id="63"/>
                                        <p:tgtEl>
                                          <p:spTgt spid="14"/>
                                        </p:tgtEl>
                                        <p:attrNameLst>
                                          <p:attrName>ppt_w</p:attrName>
                                        </p:attrNameLst>
                                      </p:cBhvr>
                                      <p:tavLst>
                                        <p:tav tm="0">
                                          <p:val>
                                            <p:fltVal val="0"/>
                                          </p:val>
                                        </p:tav>
                                        <p:tav tm="100000">
                                          <p:val>
                                            <p:strVal val="#ppt_w"/>
                                          </p:val>
                                        </p:tav>
                                      </p:tavLst>
                                    </p:anim>
                                    <p:anim calcmode="lin" valueType="num">
                                      <p:cBhvr>
                                        <p:cTn dur="400" fill="hold" id="64"/>
                                        <p:tgtEl>
                                          <p:spTgt spid="14"/>
                                        </p:tgtEl>
                                        <p:attrNameLst>
                                          <p:attrName>ppt_h</p:attrName>
                                        </p:attrNameLst>
                                      </p:cBhvr>
                                      <p:tavLst>
                                        <p:tav tm="0">
                                          <p:val>
                                            <p:fltVal val="0"/>
                                          </p:val>
                                        </p:tav>
                                        <p:tav tm="100000">
                                          <p:val>
                                            <p:strVal val="#ppt_h"/>
                                          </p:val>
                                        </p:tav>
                                      </p:tavLst>
                                    </p:anim>
                                    <p:animEffect filter="fade" transition="in">
                                      <p:cBhvr>
                                        <p:cTn dur="400" id="65"/>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7"/>
      <p:bldP grpId="0" spid="8"/>
      <p:bldP grpId="0" spid="9"/>
      <p:bldP grpId="0" spid="10"/>
      <p:bldP grpId="0" spid="11"/>
      <p:bldP grpId="0" spid="12"/>
      <p:bldP grpId="0" spid="13"/>
      <p:bldP grpId="0" spid="1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TextBox 14"/>
          <p:cNvSpPr txBox="1">
            <a:spLocks noChangeArrowheads="1"/>
          </p:cNvSpPr>
          <p:nvPr/>
        </p:nvSpPr>
        <p:spPr bwMode="auto">
          <a:xfrm>
            <a:off x="683568" y="218132"/>
            <a:ext cx="3672408" cy="365760"/>
          </a:xfrm>
          <a:prstGeom prst="rect">
            <a:avLst/>
          </a:prstGeom>
          <a:noFill/>
          <a:ln w="9525">
            <a:noFill/>
            <a:miter lim="800000"/>
          </a:ln>
        </p:spPr>
        <p:txBody>
          <a:bodyPr wrap="square">
            <a:spAutoFit/>
          </a:bodyPr>
          <a:lstStyle/>
          <a:p>
            <a:pPr lvl="0">
              <a:defRPr/>
            </a:pPr>
            <a:r>
              <a:rPr altLang="en-US" b="1" kern="0" lang="zh-CN">
                <a:solidFill>
                  <a:schemeClr val="bg1"/>
                </a:solidFill>
                <a:latin charset="-122" panose="020b0503020204020204" pitchFamily="34" typeface="微软雅黑"/>
                <a:ea charset="-122" panose="020b0503020204020204" pitchFamily="34" typeface="微软雅黑"/>
              </a:rPr>
              <a:t>阶段建筑施工作业概述</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pic>
        <p:nvPicPr>
          <p:cNvPr id="6" name="Picture 2"/>
          <p:cNvPicPr>
            <a:picLocks noChangeArrowheads="1" noChangeAspect="1"/>
          </p:cNvPicPr>
          <p:nvPr/>
        </p:nvPicPr>
        <p:blipFill>
          <a:blip r:embed="rId3">
            <a:extLst>
              <a:ext uri="{28A0092B-C50C-407E-A947-70E740481C1C}">
                <a14:useLocalDpi val="0"/>
              </a:ext>
            </a:extLst>
          </a:blip>
          <a:stretch>
            <a:fillRect/>
          </a:stretch>
        </p:blipFill>
        <p:spPr bwMode="auto">
          <a:xfrm>
            <a:off x="7229475" y="71297"/>
            <a:ext cx="1735013" cy="53645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cxnSp>
        <p:nvCxnSpPr>
          <p:cNvPr id="7" name="直接连接符 6"/>
          <p:cNvCxnSpPr/>
          <p:nvPr/>
        </p:nvCxnSpPr>
        <p:spPr>
          <a:xfrm flipH="1">
            <a:off x="2699792" y="3291830"/>
            <a:ext cx="0" cy="1296144"/>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4499992" y="3291830"/>
            <a:ext cx="0" cy="1296144"/>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6300192" y="3291830"/>
            <a:ext cx="0" cy="1296144"/>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流程图: 手动操作 9"/>
          <p:cNvSpPr/>
          <p:nvPr/>
        </p:nvSpPr>
        <p:spPr>
          <a:xfrm rot="16200000">
            <a:off x="1187624" y="1455625"/>
            <a:ext cx="1440160" cy="1584176"/>
          </a:xfrm>
          <a:prstGeom prst="flowChartManualOperati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1" name="流程图: 手动操作 10"/>
          <p:cNvSpPr/>
          <p:nvPr/>
        </p:nvSpPr>
        <p:spPr>
          <a:xfrm rot="16200000">
            <a:off x="2915816" y="1455626"/>
            <a:ext cx="1440160" cy="1584176"/>
          </a:xfrm>
          <a:prstGeom prst="flowChartManualOperati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2" name="流程图: 手动操作 11"/>
          <p:cNvSpPr/>
          <p:nvPr/>
        </p:nvSpPr>
        <p:spPr>
          <a:xfrm rot="16200000">
            <a:off x="6372200" y="1455626"/>
            <a:ext cx="1440160" cy="1584176"/>
          </a:xfrm>
          <a:prstGeom prst="flowChartManualOperati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3" name="流程图: 手动操作 12"/>
          <p:cNvSpPr/>
          <p:nvPr/>
        </p:nvSpPr>
        <p:spPr>
          <a:xfrm rot="16200000">
            <a:off x="4644008" y="1455626"/>
            <a:ext cx="1440160" cy="1584176"/>
          </a:xfrm>
          <a:prstGeom prst="flowChartManualOperati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nvGrpSpPr>
          <p:cNvPr id="14" name="Group 126"/>
          <p:cNvGrpSpPr/>
          <p:nvPr/>
        </p:nvGrpSpPr>
        <p:grpSpPr>
          <a:xfrm>
            <a:off x="5136624" y="1831458"/>
            <a:ext cx="454928" cy="317962"/>
            <a:chOff x="7999238" y="1399322"/>
            <a:chExt cx="464215" cy="324452"/>
          </a:xfrm>
          <a:solidFill>
            <a:schemeClr val="bg1"/>
          </a:solidFill>
        </p:grpSpPr>
        <p:sp>
          <p:nvSpPr>
            <p:cNvPr id="15" name="Freeform 57"/>
            <p:cNvSpPr>
              <a:spLocks noEditPoints="1"/>
            </p:cNvSpPr>
            <p:nvPr/>
          </p:nvSpPr>
          <p:spPr bwMode="auto">
            <a:xfrm>
              <a:off x="7999238" y="1399322"/>
              <a:ext cx="331940" cy="324452"/>
            </a:xfrm>
            <a:custGeom>
              <a:gdLst>
                <a:gd fmla="*/ 86 w 100" name="T0"/>
                <a:gd fmla="*/ 60 h 97" name="T1"/>
                <a:gd fmla="*/ 100 w 100" name="T2"/>
                <a:gd fmla="*/ 54 h 97" name="T3"/>
                <a:gd fmla="*/ 100 w 100" name="T4"/>
                <a:gd fmla="*/ 43 h 97" name="T5"/>
                <a:gd fmla="*/ 86 w 100" name="T6"/>
                <a:gd fmla="*/ 38 h 97" name="T7"/>
                <a:gd fmla="*/ 83 w 100" name="T8"/>
                <a:gd fmla="*/ 32 h 97" name="T9"/>
                <a:gd fmla="*/ 89 w 100" name="T10"/>
                <a:gd fmla="*/ 18 h 97" name="T11"/>
                <a:gd fmla="*/ 81 w 100" name="T12"/>
                <a:gd fmla="*/ 11 h 97" name="T13"/>
                <a:gd fmla="*/ 67 w 100" name="T14"/>
                <a:gd fmla="*/ 16 h 97" name="T15"/>
                <a:gd fmla="*/ 61 w 100" name="T16"/>
                <a:gd fmla="*/ 14 h 97" name="T17"/>
                <a:gd fmla="*/ 55 w 100" name="T18"/>
                <a:gd fmla="*/ 0 h 97" name="T19"/>
                <a:gd fmla="*/ 44 w 100" name="T20"/>
                <a:gd fmla="*/ 0 h 97" name="T21"/>
                <a:gd fmla="*/ 39 w 100" name="T22"/>
                <a:gd fmla="*/ 14 h 97" name="T23"/>
                <a:gd fmla="*/ 33 w 100" name="T24"/>
                <a:gd fmla="*/ 16 h 97" name="T25"/>
                <a:gd fmla="*/ 19 w 100" name="T26"/>
                <a:gd fmla="*/ 11 h 97" name="T27"/>
                <a:gd fmla="*/ 11 w 100" name="T28"/>
                <a:gd fmla="*/ 19 h 97" name="T29"/>
                <a:gd fmla="*/ 17 w 100" name="T30"/>
                <a:gd fmla="*/ 32 h 97" name="T31"/>
                <a:gd fmla="*/ 14 w 100" name="T32"/>
                <a:gd fmla="*/ 38 h 97" name="T33"/>
                <a:gd fmla="*/ 0 w 100" name="T34"/>
                <a:gd fmla="*/ 44 h 97" name="T35"/>
                <a:gd fmla="*/ 0 w 100" name="T36"/>
                <a:gd fmla="*/ 54 h 97" name="T37"/>
                <a:gd fmla="*/ 14 w 100" name="T38"/>
                <a:gd fmla="*/ 60 h 97" name="T39"/>
                <a:gd fmla="*/ 17 w 100" name="T40"/>
                <a:gd fmla="*/ 66 h 97" name="T41"/>
                <a:gd fmla="*/ 11 w 100" name="T42"/>
                <a:gd fmla="*/ 80 h 97" name="T43"/>
                <a:gd fmla="*/ 19 w 100" name="T44"/>
                <a:gd fmla="*/ 87 h 97" name="T45"/>
                <a:gd fmla="*/ 33 w 100" name="T46"/>
                <a:gd fmla="*/ 82 h 97" name="T47"/>
                <a:gd fmla="*/ 39 w 100" name="T48"/>
                <a:gd fmla="*/ 84 h 97" name="T49"/>
                <a:gd fmla="*/ 45 w 100" name="T50"/>
                <a:gd fmla="*/ 97 h 97" name="T51"/>
                <a:gd fmla="*/ 56 w 100" name="T52"/>
                <a:gd fmla="*/ 97 h 97" name="T53"/>
                <a:gd fmla="*/ 61 w 100" name="T54"/>
                <a:gd fmla="*/ 84 h 97" name="T55"/>
                <a:gd fmla="*/ 67 w 100" name="T56"/>
                <a:gd fmla="*/ 82 h 97" name="T57"/>
                <a:gd fmla="*/ 81 w 100" name="T58"/>
                <a:gd fmla="*/ 87 h 97" name="T59"/>
                <a:gd fmla="*/ 89 w 100" name="T60"/>
                <a:gd fmla="*/ 79 h 97" name="T61"/>
                <a:gd fmla="*/ 83 w 100" name="T62"/>
                <a:gd fmla="*/ 66 h 97" name="T63"/>
                <a:gd fmla="*/ 86 w 100" name="T64"/>
                <a:gd fmla="*/ 60 h 97" name="T65"/>
                <a:gd fmla="*/ 50 w 100" name="T66"/>
                <a:gd fmla="*/ 64 h 97" name="T67"/>
                <a:gd fmla="*/ 34 w 100" name="T68"/>
                <a:gd fmla="*/ 49 h 97" name="T69"/>
                <a:gd fmla="*/ 50 w 100" name="T70"/>
                <a:gd fmla="*/ 33 h 97" name="T71"/>
                <a:gd fmla="*/ 66 w 100" name="T72"/>
                <a:gd fmla="*/ 49 h 97" name="T73"/>
                <a:gd fmla="*/ 50 w 100" name="T74"/>
                <a:gd fmla="*/ 64 h 9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7" w="100">
                  <a:moveTo>
                    <a:pt x="86" y="60"/>
                  </a:moveTo>
                  <a:cubicBezTo>
                    <a:pt x="86" y="60"/>
                    <a:pt x="100" y="55"/>
                    <a:pt x="100" y="54"/>
                  </a:cubicBezTo>
                  <a:cubicBezTo>
                    <a:pt x="100" y="43"/>
                    <a:pt x="100" y="43"/>
                    <a:pt x="100" y="43"/>
                  </a:cubicBezTo>
                  <a:cubicBezTo>
                    <a:pt x="100" y="43"/>
                    <a:pt x="86" y="38"/>
                    <a:pt x="86" y="38"/>
                  </a:cubicBezTo>
                  <a:cubicBezTo>
                    <a:pt x="83" y="32"/>
                    <a:pt x="83" y="32"/>
                    <a:pt x="83" y="32"/>
                  </a:cubicBezTo>
                  <a:cubicBezTo>
                    <a:pt x="83" y="32"/>
                    <a:pt x="89" y="19"/>
                    <a:pt x="89" y="18"/>
                  </a:cubicBezTo>
                  <a:cubicBezTo>
                    <a:pt x="81" y="11"/>
                    <a:pt x="81" y="11"/>
                    <a:pt x="81" y="11"/>
                  </a:cubicBezTo>
                  <a:cubicBezTo>
                    <a:pt x="80" y="10"/>
                    <a:pt x="67" y="16"/>
                    <a:pt x="67" y="16"/>
                  </a:cubicBezTo>
                  <a:cubicBezTo>
                    <a:pt x="61" y="14"/>
                    <a:pt x="61" y="14"/>
                    <a:pt x="61" y="14"/>
                  </a:cubicBezTo>
                  <a:cubicBezTo>
                    <a:pt x="61" y="14"/>
                    <a:pt x="56" y="0"/>
                    <a:pt x="55" y="0"/>
                  </a:cubicBezTo>
                  <a:cubicBezTo>
                    <a:pt x="44" y="0"/>
                    <a:pt x="44" y="0"/>
                    <a:pt x="44" y="0"/>
                  </a:cubicBezTo>
                  <a:cubicBezTo>
                    <a:pt x="44" y="0"/>
                    <a:pt x="39" y="14"/>
                    <a:pt x="39" y="14"/>
                  </a:cubicBezTo>
                  <a:cubicBezTo>
                    <a:pt x="33" y="16"/>
                    <a:pt x="33" y="16"/>
                    <a:pt x="33" y="16"/>
                  </a:cubicBezTo>
                  <a:cubicBezTo>
                    <a:pt x="33" y="16"/>
                    <a:pt x="19" y="10"/>
                    <a:pt x="19" y="11"/>
                  </a:cubicBezTo>
                  <a:cubicBezTo>
                    <a:pt x="11" y="19"/>
                    <a:pt x="11" y="19"/>
                    <a:pt x="11" y="19"/>
                  </a:cubicBezTo>
                  <a:cubicBezTo>
                    <a:pt x="10" y="19"/>
                    <a:pt x="17" y="32"/>
                    <a:pt x="17" y="32"/>
                  </a:cubicBezTo>
                  <a:cubicBezTo>
                    <a:pt x="14" y="38"/>
                    <a:pt x="14" y="38"/>
                    <a:pt x="14" y="38"/>
                  </a:cubicBezTo>
                  <a:cubicBezTo>
                    <a:pt x="14" y="38"/>
                    <a:pt x="0" y="43"/>
                    <a:pt x="0" y="44"/>
                  </a:cubicBezTo>
                  <a:cubicBezTo>
                    <a:pt x="0" y="54"/>
                    <a:pt x="0" y="54"/>
                    <a:pt x="0" y="54"/>
                  </a:cubicBezTo>
                  <a:cubicBezTo>
                    <a:pt x="0" y="55"/>
                    <a:pt x="14" y="60"/>
                    <a:pt x="14" y="60"/>
                  </a:cubicBezTo>
                  <a:cubicBezTo>
                    <a:pt x="17" y="66"/>
                    <a:pt x="17" y="66"/>
                    <a:pt x="17" y="66"/>
                  </a:cubicBezTo>
                  <a:cubicBezTo>
                    <a:pt x="17" y="66"/>
                    <a:pt x="11" y="79"/>
                    <a:pt x="11" y="80"/>
                  </a:cubicBezTo>
                  <a:cubicBezTo>
                    <a:pt x="19" y="87"/>
                    <a:pt x="19" y="87"/>
                    <a:pt x="19" y="87"/>
                  </a:cubicBezTo>
                  <a:cubicBezTo>
                    <a:pt x="20" y="88"/>
                    <a:pt x="33" y="82"/>
                    <a:pt x="33" y="82"/>
                  </a:cubicBezTo>
                  <a:cubicBezTo>
                    <a:pt x="39" y="84"/>
                    <a:pt x="39" y="84"/>
                    <a:pt x="39" y="84"/>
                  </a:cubicBezTo>
                  <a:cubicBezTo>
                    <a:pt x="39" y="84"/>
                    <a:pt x="44" y="97"/>
                    <a:pt x="45" y="97"/>
                  </a:cubicBezTo>
                  <a:cubicBezTo>
                    <a:pt x="56" y="97"/>
                    <a:pt x="56" y="97"/>
                    <a:pt x="56" y="97"/>
                  </a:cubicBezTo>
                  <a:cubicBezTo>
                    <a:pt x="56" y="97"/>
                    <a:pt x="61" y="84"/>
                    <a:pt x="61" y="84"/>
                  </a:cubicBezTo>
                  <a:cubicBezTo>
                    <a:pt x="67" y="82"/>
                    <a:pt x="67" y="82"/>
                    <a:pt x="67" y="82"/>
                  </a:cubicBezTo>
                  <a:cubicBezTo>
                    <a:pt x="67" y="82"/>
                    <a:pt x="81" y="87"/>
                    <a:pt x="81" y="87"/>
                  </a:cubicBezTo>
                  <a:cubicBezTo>
                    <a:pt x="89" y="79"/>
                    <a:pt x="89" y="79"/>
                    <a:pt x="89" y="79"/>
                  </a:cubicBezTo>
                  <a:cubicBezTo>
                    <a:pt x="90" y="79"/>
                    <a:pt x="83" y="66"/>
                    <a:pt x="83" y="66"/>
                  </a:cubicBezTo>
                  <a:lnTo>
                    <a:pt x="86" y="60"/>
                  </a:lnTo>
                  <a:close/>
                  <a:moveTo>
                    <a:pt x="50" y="64"/>
                  </a:moveTo>
                  <a:cubicBezTo>
                    <a:pt x="41" y="64"/>
                    <a:pt x="34" y="57"/>
                    <a:pt x="34" y="49"/>
                  </a:cubicBezTo>
                  <a:cubicBezTo>
                    <a:pt x="34" y="40"/>
                    <a:pt x="41" y="33"/>
                    <a:pt x="50" y="33"/>
                  </a:cubicBezTo>
                  <a:cubicBezTo>
                    <a:pt x="59" y="33"/>
                    <a:pt x="66" y="40"/>
                    <a:pt x="66" y="49"/>
                  </a:cubicBezTo>
                  <a:cubicBezTo>
                    <a:pt x="66" y="57"/>
                    <a:pt x="59" y="64"/>
                    <a:pt x="50" y="6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6" name="Freeform 58"/>
            <p:cNvSpPr>
              <a:spLocks noEditPoints="1"/>
            </p:cNvSpPr>
            <p:nvPr/>
          </p:nvSpPr>
          <p:spPr bwMode="auto">
            <a:xfrm>
              <a:off x="8308715" y="1564044"/>
              <a:ext cx="154738" cy="154738"/>
            </a:xfrm>
            <a:custGeom>
              <a:gdLst>
                <a:gd fmla="*/ 41 w 47" name="T0"/>
                <a:gd fmla="*/ 22 h 47" name="T1"/>
                <a:gd fmla="*/ 41 w 47" name="T2"/>
                <a:gd fmla="*/ 19 h 47" name="T3"/>
                <a:gd fmla="*/ 45 w 47" name="T4"/>
                <a:gd fmla="*/ 13 h 47" name="T5"/>
                <a:gd fmla="*/ 42 w 47" name="T6"/>
                <a:gd fmla="*/ 9 h 47" name="T7"/>
                <a:gd fmla="*/ 35 w 47" name="T8"/>
                <a:gd fmla="*/ 10 h 47" name="T9"/>
                <a:gd fmla="*/ 33 w 47" name="T10"/>
                <a:gd fmla="*/ 8 h 47" name="T11"/>
                <a:gd fmla="*/ 32 w 47" name="T12"/>
                <a:gd fmla="*/ 1 h 47" name="T13"/>
                <a:gd fmla="*/ 27 w 47" name="T14"/>
                <a:gd fmla="*/ 0 h 47" name="T15"/>
                <a:gd fmla="*/ 23 w 47" name="T16"/>
                <a:gd fmla="*/ 6 h 47" name="T17"/>
                <a:gd fmla="*/ 20 w 47" name="T18"/>
                <a:gd fmla="*/ 6 h 47" name="T19"/>
                <a:gd fmla="*/ 14 w 47" name="T20"/>
                <a:gd fmla="*/ 2 h 47" name="T21"/>
                <a:gd fmla="*/ 9 w 47" name="T22"/>
                <a:gd fmla="*/ 5 h 47" name="T23"/>
                <a:gd fmla="*/ 10 w 47" name="T24"/>
                <a:gd fmla="*/ 12 h 47" name="T25"/>
                <a:gd fmla="*/ 9 w 47" name="T26"/>
                <a:gd fmla="*/ 14 h 47" name="T27"/>
                <a:gd fmla="*/ 2 w 47" name="T28"/>
                <a:gd fmla="*/ 16 h 47" name="T29"/>
                <a:gd fmla="*/ 1 w 47" name="T30"/>
                <a:gd fmla="*/ 21 h 47" name="T31"/>
                <a:gd fmla="*/ 6 w 47" name="T32"/>
                <a:gd fmla="*/ 25 h 47" name="T33"/>
                <a:gd fmla="*/ 7 w 47" name="T34"/>
                <a:gd fmla="*/ 28 h 47" name="T35"/>
                <a:gd fmla="*/ 3 w 47" name="T36"/>
                <a:gd fmla="*/ 34 h 47" name="T37"/>
                <a:gd fmla="*/ 5 w 47" name="T38"/>
                <a:gd fmla="*/ 38 h 47" name="T39"/>
                <a:gd fmla="*/ 12 w 47" name="T40"/>
                <a:gd fmla="*/ 37 h 47" name="T41"/>
                <a:gd fmla="*/ 14 w 47" name="T42"/>
                <a:gd fmla="*/ 39 h 47" name="T43"/>
                <a:gd fmla="*/ 16 w 47" name="T44"/>
                <a:gd fmla="*/ 46 h 47" name="T45"/>
                <a:gd fmla="*/ 21 w 47" name="T46"/>
                <a:gd fmla="*/ 47 h 47" name="T47"/>
                <a:gd fmla="*/ 25 w 47" name="T48"/>
                <a:gd fmla="*/ 41 h 47" name="T49"/>
                <a:gd fmla="*/ 28 w 47" name="T50"/>
                <a:gd fmla="*/ 41 h 47" name="T51"/>
                <a:gd fmla="*/ 33 w 47" name="T52"/>
                <a:gd fmla="*/ 45 h 47" name="T53"/>
                <a:gd fmla="*/ 38 w 47" name="T54"/>
                <a:gd fmla="*/ 42 h 47" name="T55"/>
                <a:gd fmla="*/ 37 w 47" name="T56"/>
                <a:gd fmla="*/ 35 h 47" name="T57"/>
                <a:gd fmla="*/ 39 w 47" name="T58"/>
                <a:gd fmla="*/ 33 h 47" name="T59"/>
                <a:gd fmla="*/ 46 w 47" name="T60"/>
                <a:gd fmla="*/ 31 h 47" name="T61"/>
                <a:gd fmla="*/ 47 w 47" name="T62"/>
                <a:gd fmla="*/ 26 h 47" name="T63"/>
                <a:gd fmla="*/ 41 w 47" name="T64"/>
                <a:gd fmla="*/ 22 h 47" name="T65"/>
                <a:gd fmla="*/ 31 w 47" name="T66"/>
                <a:gd fmla="*/ 25 h 47" name="T67"/>
                <a:gd fmla="*/ 22 w 47" name="T68"/>
                <a:gd fmla="*/ 31 h 47" name="T69"/>
                <a:gd fmla="*/ 16 w 47" name="T70"/>
                <a:gd fmla="*/ 22 h 47" name="T71"/>
                <a:gd fmla="*/ 25 w 47" name="T72"/>
                <a:gd fmla="*/ 16 h 47" name="T73"/>
                <a:gd fmla="*/ 31 w 47" name="T74"/>
                <a:gd fmla="*/ 25 h 4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7" w="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3" y="6"/>
                    <a:pt x="23" y="6"/>
                  </a:cubicBezTo>
                  <a:cubicBezTo>
                    <a:pt x="20" y="6"/>
                    <a:pt x="20" y="6"/>
                    <a:pt x="20" y="6"/>
                  </a:cubicBezTo>
                  <a:cubicBezTo>
                    <a:pt x="20"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1" y="21"/>
                    <a:pt x="1" y="21"/>
                    <a:pt x="1" y="21"/>
                  </a:cubicBezTo>
                  <a:cubicBezTo>
                    <a:pt x="0" y="21"/>
                    <a:pt x="6" y="25"/>
                    <a:pt x="6" y="25"/>
                  </a:cubicBezTo>
                  <a:cubicBezTo>
                    <a:pt x="7" y="28"/>
                    <a:pt x="7" y="28"/>
                    <a:pt x="7" y="28"/>
                  </a:cubicBezTo>
                  <a:cubicBezTo>
                    <a:pt x="7" y="28"/>
                    <a:pt x="2" y="33"/>
                    <a:pt x="3" y="34"/>
                  </a:cubicBezTo>
                  <a:cubicBezTo>
                    <a:pt x="5" y="38"/>
                    <a:pt x="5" y="38"/>
                    <a:pt x="5" y="38"/>
                  </a:cubicBezTo>
                  <a:cubicBezTo>
                    <a:pt x="5" y="38"/>
                    <a:pt x="12" y="37"/>
                    <a:pt x="12" y="37"/>
                  </a:cubicBezTo>
                  <a:cubicBezTo>
                    <a:pt x="14" y="39"/>
                    <a:pt x="14" y="39"/>
                    <a:pt x="14" y="39"/>
                  </a:cubicBezTo>
                  <a:cubicBezTo>
                    <a:pt x="14" y="39"/>
                    <a:pt x="15" y="46"/>
                    <a:pt x="16" y="46"/>
                  </a:cubicBezTo>
                  <a:cubicBezTo>
                    <a:pt x="21" y="47"/>
                    <a:pt x="21" y="47"/>
                    <a:pt x="21" y="47"/>
                  </a:cubicBezTo>
                  <a:cubicBezTo>
                    <a:pt x="21" y="47"/>
                    <a:pt x="25" y="41"/>
                    <a:pt x="25" y="41"/>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6" y="31"/>
                  </a:cubicBezTo>
                  <a:cubicBezTo>
                    <a:pt x="47" y="26"/>
                    <a:pt x="47" y="26"/>
                    <a:pt x="47" y="26"/>
                  </a:cubicBezTo>
                  <a:cubicBezTo>
                    <a:pt x="47" y="26"/>
                    <a:pt x="41" y="22"/>
                    <a:pt x="41" y="22"/>
                  </a:cubicBezTo>
                  <a:close/>
                  <a:moveTo>
                    <a:pt x="31" y="25"/>
                  </a:moveTo>
                  <a:cubicBezTo>
                    <a:pt x="30" y="29"/>
                    <a:pt x="26" y="32"/>
                    <a:pt x="22" y="31"/>
                  </a:cubicBezTo>
                  <a:cubicBezTo>
                    <a:pt x="18" y="30"/>
                    <a:pt x="15" y="26"/>
                    <a:pt x="16" y="22"/>
                  </a:cubicBezTo>
                  <a:cubicBezTo>
                    <a:pt x="17" y="18"/>
                    <a:pt x="22" y="15"/>
                    <a:pt x="25" y="16"/>
                  </a:cubicBezTo>
                  <a:cubicBezTo>
                    <a:pt x="29" y="17"/>
                    <a:pt x="32" y="21"/>
                    <a:pt x="31"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17" name="Freeform 55"/>
          <p:cNvSpPr>
            <a:spLocks noEditPoints="1"/>
          </p:cNvSpPr>
          <p:nvPr/>
        </p:nvSpPr>
        <p:spPr bwMode="auto">
          <a:xfrm>
            <a:off x="1740698" y="1815665"/>
            <a:ext cx="334012" cy="349548"/>
          </a:xfrm>
          <a:custGeom>
            <a:gdLst>
              <a:gd fmla="*/ 83 w 129" name="T0"/>
              <a:gd fmla="*/ 92 h 135" name="T1"/>
              <a:gd fmla="*/ 127 w 129" name="T2"/>
              <a:gd fmla="*/ 26 h 135" name="T3"/>
              <a:gd fmla="*/ 127 w 129" name="T4"/>
              <a:gd fmla="*/ 21 h 135" name="T5"/>
              <a:gd fmla="*/ 117 w 129" name="T6"/>
              <a:gd fmla="*/ 10 h 135" name="T7"/>
              <a:gd fmla="*/ 112 w 129" name="T8"/>
              <a:gd fmla="*/ 10 h 135" name="T9"/>
              <a:gd fmla="*/ 107 w 129" name="T10"/>
              <a:gd fmla="*/ 16 h 135" name="T11"/>
              <a:gd fmla="*/ 101 w 129" name="T12"/>
              <a:gd fmla="*/ 16 h 135" name="T13"/>
              <a:gd fmla="*/ 101 w 129" name="T14"/>
              <a:gd fmla="*/ 0 h 135" name="T15"/>
              <a:gd fmla="*/ 27 w 129" name="T16"/>
              <a:gd fmla="*/ 0 h 135" name="T17"/>
              <a:gd fmla="*/ 27 w 129" name="T18"/>
              <a:gd fmla="*/ 16 h 135" name="T19"/>
              <a:gd fmla="*/ 22 w 129" name="T20"/>
              <a:gd fmla="*/ 16 h 135" name="T21"/>
              <a:gd fmla="*/ 17 w 129" name="T22"/>
              <a:gd fmla="*/ 10 h 135" name="T23"/>
              <a:gd fmla="*/ 12 w 129" name="T24"/>
              <a:gd fmla="*/ 10 h 135" name="T25"/>
              <a:gd fmla="*/ 1 w 129" name="T26"/>
              <a:gd fmla="*/ 21 h 135" name="T27"/>
              <a:gd fmla="*/ 1 w 129" name="T28"/>
              <a:gd fmla="*/ 26 h 135" name="T29"/>
              <a:gd fmla="*/ 46 w 129" name="T30"/>
              <a:gd fmla="*/ 92 h 135" name="T31"/>
              <a:gd fmla="*/ 59 w 129" name="T32"/>
              <a:gd fmla="*/ 98 h 135" name="T33"/>
              <a:gd fmla="*/ 59 w 129" name="T34"/>
              <a:gd fmla="*/ 103 h 135" name="T35"/>
              <a:gd fmla="*/ 54 w 129" name="T36"/>
              <a:gd fmla="*/ 106 h 135" name="T37"/>
              <a:gd fmla="*/ 59 w 129" name="T38"/>
              <a:gd fmla="*/ 108 h 135" name="T39"/>
              <a:gd fmla="*/ 59 w 129" name="T40"/>
              <a:gd fmla="*/ 114 h 135" name="T41"/>
              <a:gd fmla="*/ 54 w 129" name="T42"/>
              <a:gd fmla="*/ 119 h 135" name="T43"/>
              <a:gd fmla="*/ 48 w 129" name="T44"/>
              <a:gd fmla="*/ 124 h 135" name="T45"/>
              <a:gd fmla="*/ 43 w 129" name="T46"/>
              <a:gd fmla="*/ 129 h 135" name="T47"/>
              <a:gd fmla="*/ 49 w 129" name="T48"/>
              <a:gd fmla="*/ 135 h 135" name="T49"/>
              <a:gd fmla="*/ 80 w 129" name="T50"/>
              <a:gd fmla="*/ 135 h 135" name="T51"/>
              <a:gd fmla="*/ 85 w 129" name="T52"/>
              <a:gd fmla="*/ 129 h 135" name="T53"/>
              <a:gd fmla="*/ 80 w 129" name="T54"/>
              <a:gd fmla="*/ 124 h 135" name="T55"/>
              <a:gd fmla="*/ 74 w 129" name="T56"/>
              <a:gd fmla="*/ 119 h 135" name="T57"/>
              <a:gd fmla="*/ 69 w 129" name="T58"/>
              <a:gd fmla="*/ 114 h 135" name="T59"/>
              <a:gd fmla="*/ 69 w 129" name="T60"/>
              <a:gd fmla="*/ 108 h 135" name="T61"/>
              <a:gd fmla="*/ 75 w 129" name="T62"/>
              <a:gd fmla="*/ 106 h 135" name="T63"/>
              <a:gd fmla="*/ 69 w 129" name="T64"/>
              <a:gd fmla="*/ 103 h 135" name="T65"/>
              <a:gd fmla="*/ 69 w 129" name="T66"/>
              <a:gd fmla="*/ 98 h 135" name="T67"/>
              <a:gd fmla="*/ 83 w 129" name="T68"/>
              <a:gd fmla="*/ 92 h 135" name="T69"/>
              <a:gd fmla="*/ 101 w 129" name="T70"/>
              <a:gd fmla="*/ 21 h 135" name="T71"/>
              <a:gd fmla="*/ 107 w 129" name="T72"/>
              <a:gd fmla="*/ 21 h 135" name="T73"/>
              <a:gd fmla="*/ 112 w 129" name="T74"/>
              <a:gd fmla="*/ 16 h 135" name="T75"/>
              <a:gd fmla="*/ 117 w 129" name="T76"/>
              <a:gd fmla="*/ 21 h 135" name="T77"/>
              <a:gd fmla="*/ 117 w 129" name="T78"/>
              <a:gd fmla="*/ 26 h 135" name="T79"/>
              <a:gd fmla="*/ 91 w 129" name="T80"/>
              <a:gd fmla="*/ 71 h 135" name="T81"/>
              <a:gd fmla="*/ 101 w 129" name="T82"/>
              <a:gd fmla="*/ 21 h 135" name="T83"/>
              <a:gd fmla="*/ 36 w 129" name="T84"/>
              <a:gd fmla="*/ 72 h 135" name="T85"/>
              <a:gd fmla="*/ 10 w 129" name="T86"/>
              <a:gd fmla="*/ 27 h 135" name="T87"/>
              <a:gd fmla="*/ 10 w 129" name="T88"/>
              <a:gd fmla="*/ 22 h 135" name="T89"/>
              <a:gd fmla="*/ 15 w 129" name="T90"/>
              <a:gd fmla="*/ 17 h 135" name="T91"/>
              <a:gd fmla="*/ 20 w 129" name="T92"/>
              <a:gd fmla="*/ 22 h 135" name="T93"/>
              <a:gd fmla="*/ 26 w 129" name="T94"/>
              <a:gd fmla="*/ 22 h 135" name="T95"/>
              <a:gd fmla="*/ 36 w 129" name="T96"/>
              <a:gd fmla="*/ 72 h 135"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35" w="129">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lang="en-US"/>
          </a:p>
        </p:txBody>
      </p:sp>
      <p:grpSp>
        <p:nvGrpSpPr>
          <p:cNvPr id="18" name="Group 29"/>
          <p:cNvGrpSpPr/>
          <p:nvPr/>
        </p:nvGrpSpPr>
        <p:grpSpPr>
          <a:xfrm>
            <a:off x="6966054" y="1832171"/>
            <a:ext cx="252452" cy="316536"/>
            <a:chOff x="5106627" y="2260366"/>
            <a:chExt cx="324452" cy="406813"/>
          </a:xfrm>
          <a:solidFill>
            <a:schemeClr val="bg1"/>
          </a:solidFill>
        </p:grpSpPr>
        <p:sp>
          <p:nvSpPr>
            <p:cNvPr id="19" name="Freeform 80"/>
            <p:cNvSpPr/>
            <p:nvPr/>
          </p:nvSpPr>
          <p:spPr bwMode="auto">
            <a:xfrm>
              <a:off x="5106627" y="2430079"/>
              <a:ext cx="324452" cy="134772"/>
            </a:xfrm>
            <a:custGeom>
              <a:gdLst>
                <a:gd fmla="*/ 49 w 98" name="T0"/>
                <a:gd fmla="*/ 16 h 40" name="T1"/>
                <a:gd fmla="*/ 2 w 98" name="T2"/>
                <a:gd fmla="*/ 0 h 40" name="T3"/>
                <a:gd fmla="*/ 0 w 98" name="T4"/>
                <a:gd fmla="*/ 5 h 40" name="T5"/>
                <a:gd fmla="*/ 0 w 98" name="T6"/>
                <a:gd fmla="*/ 20 h 40" name="T7"/>
                <a:gd fmla="*/ 49 w 98" name="T8"/>
                <a:gd fmla="*/ 40 h 40" name="T9"/>
                <a:gd fmla="*/ 98 w 98" name="T10"/>
                <a:gd fmla="*/ 20 h 40" name="T11"/>
                <a:gd fmla="*/ 98 w 98" name="T12"/>
                <a:gd fmla="*/ 5 h 40" name="T13"/>
                <a:gd fmla="*/ 96 w 98" name="T14"/>
                <a:gd fmla="*/ 0 h 40" name="T15"/>
                <a:gd fmla="*/ 49 w 98" name="T16"/>
                <a:gd fmla="*/ 16 h 4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 w="98">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0" name="Freeform 81"/>
            <p:cNvSpPr/>
            <p:nvPr/>
          </p:nvSpPr>
          <p:spPr bwMode="auto">
            <a:xfrm>
              <a:off x="5106627" y="2534902"/>
              <a:ext cx="324452" cy="132277"/>
            </a:xfrm>
            <a:custGeom>
              <a:gdLst>
                <a:gd fmla="*/ 49 w 98" name="T0"/>
                <a:gd fmla="*/ 15 h 40" name="T1"/>
                <a:gd fmla="*/ 2 w 98" name="T2"/>
                <a:gd fmla="*/ 0 h 40" name="T3"/>
                <a:gd fmla="*/ 0 w 98" name="T4"/>
                <a:gd fmla="*/ 4 h 40" name="T5"/>
                <a:gd fmla="*/ 0 w 98" name="T6"/>
                <a:gd fmla="*/ 19 h 40" name="T7"/>
                <a:gd fmla="*/ 49 w 98" name="T8"/>
                <a:gd fmla="*/ 40 h 40" name="T9"/>
                <a:gd fmla="*/ 98 w 98" name="T10"/>
                <a:gd fmla="*/ 19 h 40" name="T11"/>
                <a:gd fmla="*/ 98 w 98" name="T12"/>
                <a:gd fmla="*/ 4 h 40" name="T13"/>
                <a:gd fmla="*/ 96 w 98" name="T14"/>
                <a:gd fmla="*/ 0 h 40" name="T15"/>
                <a:gd fmla="*/ 49 w 98" name="T16"/>
                <a:gd fmla="*/ 15 h 4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 w="98">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1" name="Freeform 82"/>
            <p:cNvSpPr/>
            <p:nvPr/>
          </p:nvSpPr>
          <p:spPr bwMode="auto">
            <a:xfrm>
              <a:off x="5106627" y="2330248"/>
              <a:ext cx="324452" cy="137269"/>
            </a:xfrm>
            <a:custGeom>
              <a:gdLst>
                <a:gd fmla="*/ 96 w 98" name="T0"/>
                <a:gd fmla="*/ 0 h 41" name="T1"/>
                <a:gd fmla="*/ 49 w 98" name="T2"/>
                <a:gd fmla="*/ 15 h 41" name="T3"/>
                <a:gd fmla="*/ 2 w 98" name="T4"/>
                <a:gd fmla="*/ 0 h 41" name="T5"/>
                <a:gd fmla="*/ 0 w 98" name="T6"/>
                <a:gd fmla="*/ 5 h 41" name="T7"/>
                <a:gd fmla="*/ 0 w 98" name="T8"/>
                <a:gd fmla="*/ 20 h 41" name="T9"/>
                <a:gd fmla="*/ 49 w 98" name="T10"/>
                <a:gd fmla="*/ 41 h 41" name="T11"/>
                <a:gd fmla="*/ 98 w 98" name="T12"/>
                <a:gd fmla="*/ 20 h 41" name="T13"/>
                <a:gd fmla="*/ 98 w 98" name="T14"/>
                <a:gd fmla="*/ 5 h 41" name="T15"/>
                <a:gd fmla="*/ 96 w 98" name="T16"/>
                <a:gd fmla="*/ 0 h 4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 w="98">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2" name="Oval 83"/>
            <p:cNvSpPr>
              <a:spLocks noChangeArrowheads="1"/>
            </p:cNvSpPr>
            <p:nvPr/>
          </p:nvSpPr>
          <p:spPr bwMode="auto">
            <a:xfrm>
              <a:off x="5111618" y="2260366"/>
              <a:ext cx="316965" cy="107319"/>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23" name="Freeform 105"/>
          <p:cNvSpPr>
            <a:spLocks noEditPoints="1"/>
          </p:cNvSpPr>
          <p:nvPr/>
        </p:nvSpPr>
        <p:spPr bwMode="auto">
          <a:xfrm>
            <a:off x="3467907" y="1842269"/>
            <a:ext cx="335978" cy="296340"/>
          </a:xfrm>
          <a:custGeom>
            <a:gdLst>
              <a:gd fmla="*/ 133 w 134" name="T0"/>
              <a:gd fmla="*/ 16 h 118" name="T1"/>
              <a:gd fmla="*/ 121 w 134" name="T2"/>
              <a:gd fmla="*/ 4 h 118" name="T3"/>
              <a:gd fmla="*/ 115 w 134" name="T4"/>
              <a:gd fmla="*/ 4 h 118" name="T5"/>
              <a:gd fmla="*/ 114 w 134" name="T6"/>
              <a:gd fmla="*/ 7 h 118" name="T7"/>
              <a:gd fmla="*/ 111 w 134" name="T8"/>
              <a:gd fmla="*/ 8 h 118" name="T9"/>
              <a:gd fmla="*/ 111 w 134" name="T10"/>
              <a:gd fmla="*/ 8 h 118" name="T11"/>
              <a:gd fmla="*/ 81 w 134" name="T12"/>
              <a:gd fmla="*/ 39 h 118" name="T13"/>
              <a:gd fmla="*/ 79 w 134" name="T14"/>
              <a:gd fmla="*/ 46 h 118" name="T15"/>
              <a:gd fmla="*/ 82 w 134" name="T16"/>
              <a:gd fmla="*/ 50 h 118" name="T17"/>
              <a:gd fmla="*/ 82 w 134" name="T18"/>
              <a:gd fmla="*/ 50 h 118" name="T19"/>
              <a:gd fmla="*/ 82 w 134" name="T20"/>
              <a:gd fmla="*/ 50 h 118" name="T21"/>
              <a:gd fmla="*/ 76 w 134" name="T22"/>
              <a:gd fmla="*/ 57 h 118" name="T23"/>
              <a:gd fmla="*/ 54 w 134" name="T24"/>
              <a:gd fmla="*/ 35 h 118" name="T25"/>
              <a:gd fmla="*/ 47 w 134" name="T26"/>
              <a:gd fmla="*/ 9 h 118" name="T27"/>
              <a:gd fmla="*/ 21 w 134" name="T28"/>
              <a:gd fmla="*/ 2 h 118" name="T29"/>
              <a:gd fmla="*/ 36 w 134" name="T30"/>
              <a:gd fmla="*/ 17 h 118" name="T31"/>
              <a:gd fmla="*/ 32 w 134" name="T32"/>
              <a:gd fmla="*/ 32 h 118" name="T33"/>
              <a:gd fmla="*/ 18 w 134" name="T34"/>
              <a:gd fmla="*/ 36 h 118" name="T35"/>
              <a:gd fmla="*/ 3 w 134" name="T36"/>
              <a:gd fmla="*/ 21 h 118" name="T37"/>
              <a:gd fmla="*/ 9 w 134" name="T38"/>
              <a:gd fmla="*/ 46 h 118" name="T39"/>
              <a:gd fmla="*/ 36 w 134" name="T40"/>
              <a:gd fmla="*/ 53 h 118" name="T41"/>
              <a:gd fmla="*/ 36 w 134" name="T42"/>
              <a:gd fmla="*/ 53 h 118" name="T43"/>
              <a:gd fmla="*/ 58 w 134" name="T44"/>
              <a:gd fmla="*/ 74 h 118" name="T45"/>
              <a:gd fmla="*/ 37 w 134" name="T46"/>
              <a:gd fmla="*/ 95 h 118" name="T47"/>
              <a:gd fmla="*/ 36 w 134" name="T48"/>
              <a:gd fmla="*/ 94 h 118" name="T49"/>
              <a:gd fmla="*/ 31 w 134" name="T50"/>
              <a:gd fmla="*/ 98 h 118" name="T51"/>
              <a:gd fmla="*/ 21 w 134" name="T52"/>
              <a:gd fmla="*/ 114 h 118" name="T53"/>
              <a:gd fmla="*/ 23 w 134" name="T54"/>
              <a:gd fmla="*/ 116 h 118" name="T55"/>
              <a:gd fmla="*/ 39 w 134" name="T56"/>
              <a:gd fmla="*/ 107 h 118" name="T57"/>
              <a:gd fmla="*/ 43 w 134" name="T58"/>
              <a:gd fmla="*/ 101 h 118" name="T59"/>
              <a:gd fmla="*/ 42 w 134" name="T60"/>
              <a:gd fmla="*/ 100 h 118" name="T61"/>
              <a:gd fmla="*/ 63 w 134" name="T62"/>
              <a:gd fmla="*/ 79 h 118" name="T63"/>
              <a:gd fmla="*/ 98 w 134" name="T64"/>
              <a:gd fmla="*/ 114 h 118" name="T65"/>
              <a:gd fmla="*/ 107 w 134" name="T66"/>
              <a:gd fmla="*/ 118 h 118" name="T67"/>
              <a:gd fmla="*/ 116 w 134" name="T68"/>
              <a:gd fmla="*/ 114 h 118" name="T69"/>
              <a:gd fmla="*/ 116 w 134" name="T70"/>
              <a:gd fmla="*/ 97 h 118" name="T71"/>
              <a:gd fmla="*/ 80 w 134" name="T72"/>
              <a:gd fmla="*/ 61 h 118" name="T73"/>
              <a:gd fmla="*/ 87 w 134" name="T74"/>
              <a:gd fmla="*/ 55 h 118" name="T75"/>
              <a:gd fmla="*/ 90 w 134" name="T76"/>
              <a:gd fmla="*/ 58 h 118" name="T77"/>
              <a:gd fmla="*/ 98 w 134" name="T78"/>
              <a:gd fmla="*/ 56 h 118" name="T79"/>
              <a:gd fmla="*/ 128 w 134" name="T80"/>
              <a:gd fmla="*/ 26 h 118" name="T81"/>
              <a:gd fmla="*/ 128 w 134" name="T82"/>
              <a:gd fmla="*/ 25 h 118" name="T83"/>
              <a:gd fmla="*/ 128 w 134" name="T84"/>
              <a:gd fmla="*/ 25 h 118" name="T85"/>
              <a:gd fmla="*/ 129 w 134" name="T86"/>
              <a:gd fmla="*/ 23 h 118" name="T87"/>
              <a:gd fmla="*/ 133 w 134" name="T88"/>
              <a:gd fmla="*/ 22 h 118" name="T89"/>
              <a:gd fmla="*/ 133 w 134" name="T90"/>
              <a:gd fmla="*/ 16 h 118" name="T91"/>
              <a:gd fmla="*/ 108 w 134" name="T92"/>
              <a:gd fmla="*/ 103 h 118" name="T93"/>
              <a:gd fmla="*/ 113 w 134" name="T94"/>
              <a:gd fmla="*/ 107 h 118" name="T95"/>
              <a:gd fmla="*/ 108 w 134" name="T96"/>
              <a:gd fmla="*/ 112 h 118" name="T97"/>
              <a:gd fmla="*/ 103 w 134" name="T98"/>
              <a:gd fmla="*/ 107 h 118" name="T99"/>
              <a:gd fmla="*/ 108 w 134" name="T100"/>
              <a:gd fmla="*/ 103 h 118" name="T101"/>
              <a:gd fmla="*/ 91 w 134" name="T102"/>
              <a:gd fmla="*/ 40 h 118" name="T103"/>
              <a:gd fmla="*/ 89 w 134" name="T104"/>
              <a:gd fmla="*/ 38 h 118" name="T105"/>
              <a:gd fmla="*/ 111 w 134" name="T106"/>
              <a:gd fmla="*/ 16 h 118" name="T107"/>
              <a:gd fmla="*/ 113 w 134" name="T108"/>
              <a:gd fmla="*/ 18 h 118" name="T109"/>
              <a:gd fmla="*/ 91 w 134" name="T110"/>
              <a:gd fmla="*/ 40 h 118" name="T111"/>
              <a:gd fmla="*/ 98 w 134" name="T112"/>
              <a:gd fmla="*/ 48 h 118" name="T113"/>
              <a:gd fmla="*/ 96 w 134" name="T114"/>
              <a:gd fmla="*/ 46 h 118" name="T115"/>
              <a:gd fmla="*/ 119 w 134" name="T116"/>
              <a:gd fmla="*/ 23 h 118" name="T117"/>
              <a:gd fmla="*/ 121 w 134" name="T118"/>
              <a:gd fmla="*/ 25 h 118" name="T119"/>
              <a:gd fmla="*/ 98 w 134" name="T120"/>
              <a:gd fmla="*/ 48 h 11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18" w="134">
                <a:moveTo>
                  <a:pt x="133" y="16"/>
                </a:moveTo>
                <a:cubicBezTo>
                  <a:pt x="121" y="4"/>
                  <a:pt x="121" y="4"/>
                  <a:pt x="121" y="4"/>
                </a:cubicBezTo>
                <a:cubicBezTo>
                  <a:pt x="119" y="2"/>
                  <a:pt x="117" y="2"/>
                  <a:pt x="115" y="4"/>
                </a:cubicBezTo>
                <a:cubicBezTo>
                  <a:pt x="114" y="5"/>
                  <a:pt x="114" y="6"/>
                  <a:pt x="114" y="7"/>
                </a:cubicBezTo>
                <a:cubicBezTo>
                  <a:pt x="113" y="7"/>
                  <a:pt x="112" y="8"/>
                  <a:pt x="111" y="8"/>
                </a:cubicBezTo>
                <a:cubicBezTo>
                  <a:pt x="111" y="8"/>
                  <a:pt x="111" y="8"/>
                  <a:pt x="111" y="8"/>
                </a:cubicBezTo>
                <a:cubicBezTo>
                  <a:pt x="81" y="39"/>
                  <a:pt x="81" y="39"/>
                  <a:pt x="81" y="39"/>
                </a:cubicBezTo>
                <a:cubicBezTo>
                  <a:pt x="81" y="41"/>
                  <a:pt x="80" y="44"/>
                  <a:pt x="79" y="46"/>
                </a:cubicBezTo>
                <a:cubicBezTo>
                  <a:pt x="82" y="50"/>
                  <a:pt x="82" y="50"/>
                  <a:pt x="82" y="50"/>
                </a:cubicBezTo>
                <a:cubicBezTo>
                  <a:pt x="82" y="50"/>
                  <a:pt x="82" y="50"/>
                  <a:pt x="82" y="50"/>
                </a:cubicBezTo>
                <a:cubicBezTo>
                  <a:pt x="82" y="50"/>
                  <a:pt x="82" y="50"/>
                  <a:pt x="82" y="50"/>
                </a:cubicBezTo>
                <a:cubicBezTo>
                  <a:pt x="76" y="57"/>
                  <a:pt x="76" y="57"/>
                  <a:pt x="76" y="57"/>
                </a:cubicBezTo>
                <a:cubicBezTo>
                  <a:pt x="54" y="35"/>
                  <a:pt x="54" y="35"/>
                  <a:pt x="54" y="35"/>
                </a:cubicBezTo>
                <a:cubicBezTo>
                  <a:pt x="56" y="26"/>
                  <a:pt x="54" y="16"/>
                  <a:pt x="47" y="9"/>
                </a:cubicBezTo>
                <a:cubicBezTo>
                  <a:pt x="40" y="2"/>
                  <a:pt x="30" y="0"/>
                  <a:pt x="21" y="2"/>
                </a:cubicBezTo>
                <a:cubicBezTo>
                  <a:pt x="36" y="17"/>
                  <a:pt x="36" y="17"/>
                  <a:pt x="36" y="17"/>
                </a:cubicBezTo>
                <a:cubicBezTo>
                  <a:pt x="32" y="32"/>
                  <a:pt x="32" y="32"/>
                  <a:pt x="32" y="32"/>
                </a:cubicBezTo>
                <a:cubicBezTo>
                  <a:pt x="18" y="36"/>
                  <a:pt x="18" y="36"/>
                  <a:pt x="18" y="36"/>
                </a:cubicBezTo>
                <a:cubicBezTo>
                  <a:pt x="3" y="21"/>
                  <a:pt x="3" y="21"/>
                  <a:pt x="3" y="21"/>
                </a:cubicBezTo>
                <a:cubicBezTo>
                  <a:pt x="0" y="29"/>
                  <a:pt x="2" y="39"/>
                  <a:pt x="9" y="46"/>
                </a:cubicBezTo>
                <a:cubicBezTo>
                  <a:pt x="17" y="53"/>
                  <a:pt x="27" y="56"/>
                  <a:pt x="36" y="53"/>
                </a:cubicBezTo>
                <a:cubicBezTo>
                  <a:pt x="36" y="53"/>
                  <a:pt x="36" y="53"/>
                  <a:pt x="36" y="53"/>
                </a:cubicBezTo>
                <a:cubicBezTo>
                  <a:pt x="58" y="74"/>
                  <a:pt x="58" y="74"/>
                  <a:pt x="58" y="74"/>
                </a:cubicBezTo>
                <a:cubicBezTo>
                  <a:pt x="37" y="95"/>
                  <a:pt x="37" y="95"/>
                  <a:pt x="37" y="95"/>
                </a:cubicBezTo>
                <a:cubicBezTo>
                  <a:pt x="36" y="94"/>
                  <a:pt x="36" y="94"/>
                  <a:pt x="36" y="94"/>
                </a:cubicBezTo>
                <a:cubicBezTo>
                  <a:pt x="31" y="98"/>
                  <a:pt x="31" y="98"/>
                  <a:pt x="31" y="98"/>
                </a:cubicBezTo>
                <a:cubicBezTo>
                  <a:pt x="21" y="114"/>
                  <a:pt x="21" y="114"/>
                  <a:pt x="21" y="114"/>
                </a:cubicBezTo>
                <a:cubicBezTo>
                  <a:pt x="23" y="116"/>
                  <a:pt x="23" y="116"/>
                  <a:pt x="23" y="116"/>
                </a:cubicBezTo>
                <a:cubicBezTo>
                  <a:pt x="39" y="107"/>
                  <a:pt x="39" y="107"/>
                  <a:pt x="39" y="107"/>
                </a:cubicBezTo>
                <a:cubicBezTo>
                  <a:pt x="43" y="101"/>
                  <a:pt x="43" y="101"/>
                  <a:pt x="43" y="101"/>
                </a:cubicBezTo>
                <a:cubicBezTo>
                  <a:pt x="42" y="100"/>
                  <a:pt x="42" y="100"/>
                  <a:pt x="42" y="100"/>
                </a:cubicBezTo>
                <a:cubicBezTo>
                  <a:pt x="63" y="79"/>
                  <a:pt x="63" y="79"/>
                  <a:pt x="63" y="79"/>
                </a:cubicBezTo>
                <a:cubicBezTo>
                  <a:pt x="98" y="114"/>
                  <a:pt x="98" y="114"/>
                  <a:pt x="98" y="114"/>
                </a:cubicBezTo>
                <a:cubicBezTo>
                  <a:pt x="100" y="117"/>
                  <a:pt x="104" y="118"/>
                  <a:pt x="107" y="118"/>
                </a:cubicBezTo>
                <a:cubicBezTo>
                  <a:pt x="110" y="118"/>
                  <a:pt x="113" y="117"/>
                  <a:pt x="116" y="114"/>
                </a:cubicBezTo>
                <a:cubicBezTo>
                  <a:pt x="121" y="109"/>
                  <a:pt x="121" y="102"/>
                  <a:pt x="116" y="97"/>
                </a:cubicBezTo>
                <a:cubicBezTo>
                  <a:pt x="80" y="61"/>
                  <a:pt x="80" y="61"/>
                  <a:pt x="80" y="61"/>
                </a:cubicBezTo>
                <a:cubicBezTo>
                  <a:pt x="87" y="55"/>
                  <a:pt x="87" y="55"/>
                  <a:pt x="87" y="55"/>
                </a:cubicBezTo>
                <a:cubicBezTo>
                  <a:pt x="90" y="58"/>
                  <a:pt x="90" y="58"/>
                  <a:pt x="90" y="58"/>
                </a:cubicBezTo>
                <a:cubicBezTo>
                  <a:pt x="92" y="56"/>
                  <a:pt x="95" y="56"/>
                  <a:pt x="98" y="56"/>
                </a:cubicBezTo>
                <a:cubicBezTo>
                  <a:pt x="128" y="26"/>
                  <a:pt x="128" y="26"/>
                  <a:pt x="128" y="26"/>
                </a:cubicBezTo>
                <a:cubicBezTo>
                  <a:pt x="128" y="25"/>
                  <a:pt x="128" y="25"/>
                  <a:pt x="128" y="25"/>
                </a:cubicBezTo>
                <a:cubicBezTo>
                  <a:pt x="128" y="25"/>
                  <a:pt x="128" y="25"/>
                  <a:pt x="128" y="25"/>
                </a:cubicBezTo>
                <a:cubicBezTo>
                  <a:pt x="129" y="24"/>
                  <a:pt x="129" y="24"/>
                  <a:pt x="129" y="23"/>
                </a:cubicBezTo>
                <a:cubicBezTo>
                  <a:pt x="130" y="23"/>
                  <a:pt x="132" y="23"/>
                  <a:pt x="133" y="22"/>
                </a:cubicBezTo>
                <a:cubicBezTo>
                  <a:pt x="134" y="20"/>
                  <a:pt x="134" y="17"/>
                  <a:pt x="133" y="16"/>
                </a:cubicBezTo>
                <a:close/>
                <a:moveTo>
                  <a:pt x="108" y="103"/>
                </a:moveTo>
                <a:cubicBezTo>
                  <a:pt x="111" y="103"/>
                  <a:pt x="113" y="105"/>
                  <a:pt x="113" y="107"/>
                </a:cubicBezTo>
                <a:cubicBezTo>
                  <a:pt x="113" y="110"/>
                  <a:pt x="111" y="112"/>
                  <a:pt x="108" y="112"/>
                </a:cubicBezTo>
                <a:cubicBezTo>
                  <a:pt x="105" y="112"/>
                  <a:pt x="103" y="110"/>
                  <a:pt x="103" y="107"/>
                </a:cubicBezTo>
                <a:cubicBezTo>
                  <a:pt x="103" y="105"/>
                  <a:pt x="105" y="103"/>
                  <a:pt x="108" y="103"/>
                </a:cubicBezTo>
                <a:close/>
                <a:moveTo>
                  <a:pt x="91" y="40"/>
                </a:moveTo>
                <a:cubicBezTo>
                  <a:pt x="89" y="38"/>
                  <a:pt x="89" y="38"/>
                  <a:pt x="89" y="38"/>
                </a:cubicBezTo>
                <a:cubicBezTo>
                  <a:pt x="111" y="16"/>
                  <a:pt x="111" y="16"/>
                  <a:pt x="111" y="16"/>
                </a:cubicBezTo>
                <a:cubicBezTo>
                  <a:pt x="113" y="18"/>
                  <a:pt x="113" y="18"/>
                  <a:pt x="113" y="18"/>
                </a:cubicBezTo>
                <a:lnTo>
                  <a:pt x="91" y="40"/>
                </a:lnTo>
                <a:close/>
                <a:moveTo>
                  <a:pt x="98" y="48"/>
                </a:moveTo>
                <a:cubicBezTo>
                  <a:pt x="96" y="46"/>
                  <a:pt x="96" y="46"/>
                  <a:pt x="96" y="46"/>
                </a:cubicBezTo>
                <a:cubicBezTo>
                  <a:pt x="119" y="23"/>
                  <a:pt x="119" y="23"/>
                  <a:pt x="119" y="23"/>
                </a:cubicBezTo>
                <a:cubicBezTo>
                  <a:pt x="121" y="25"/>
                  <a:pt x="121" y="25"/>
                  <a:pt x="121" y="25"/>
                </a:cubicBezTo>
                <a:lnTo>
                  <a:pt x="98" y="4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lang="en-US"/>
          </a:p>
        </p:txBody>
      </p:sp>
      <p:sp>
        <p:nvSpPr>
          <p:cNvPr id="24" name="文本框 36"/>
          <p:cNvSpPr txBox="1"/>
          <p:nvPr/>
        </p:nvSpPr>
        <p:spPr>
          <a:xfrm>
            <a:off x="1277944" y="2247713"/>
            <a:ext cx="1259520" cy="335280"/>
          </a:xfrm>
          <a:prstGeom prst="rect">
            <a:avLst/>
          </a:prstGeom>
          <a:noFill/>
        </p:spPr>
        <p:txBody>
          <a:bodyPr rtlCol="0" wrap="square">
            <a:spAutoFit/>
          </a:bodyPr>
          <a:lstStyle/>
          <a:p>
            <a:pPr algn="ctr">
              <a:defRPr/>
            </a:pPr>
            <a:r>
              <a:rPr altLang="en-US" lang="zh-CN" smtClean="0" spc="75" sz="1600">
                <a:solidFill>
                  <a:schemeClr val="bg1"/>
                </a:solidFill>
                <a:latin charset="-122" panose="020b0503020204020204" pitchFamily="34" typeface="微软雅黑"/>
                <a:ea charset="-122" panose="020b0503020204020204" pitchFamily="34" typeface="微软雅黑"/>
              </a:rPr>
              <a:t>添加标题</a:t>
            </a:r>
          </a:p>
        </p:txBody>
      </p:sp>
      <p:sp>
        <p:nvSpPr>
          <p:cNvPr id="25" name="文本框 36"/>
          <p:cNvSpPr txBox="1"/>
          <p:nvPr/>
        </p:nvSpPr>
        <p:spPr>
          <a:xfrm>
            <a:off x="3006136" y="2247713"/>
            <a:ext cx="1259520" cy="335280"/>
          </a:xfrm>
          <a:prstGeom prst="rect">
            <a:avLst/>
          </a:prstGeom>
          <a:noFill/>
        </p:spPr>
        <p:txBody>
          <a:bodyPr rtlCol="0" wrap="square">
            <a:spAutoFit/>
          </a:bodyPr>
          <a:lstStyle/>
          <a:p>
            <a:pPr algn="ctr">
              <a:defRPr/>
            </a:pPr>
            <a:r>
              <a:rPr altLang="en-US" lang="zh-CN" smtClean="0" spc="75" sz="1600">
                <a:solidFill>
                  <a:schemeClr val="bg1"/>
                </a:solidFill>
                <a:latin charset="-122" panose="020b0503020204020204" pitchFamily="34" typeface="微软雅黑"/>
                <a:ea charset="-122" panose="020b0503020204020204" pitchFamily="34" typeface="微软雅黑"/>
              </a:rPr>
              <a:t>添加标题</a:t>
            </a:r>
          </a:p>
        </p:txBody>
      </p:sp>
      <p:sp>
        <p:nvSpPr>
          <p:cNvPr id="26" name="文本框 36"/>
          <p:cNvSpPr txBox="1"/>
          <p:nvPr/>
        </p:nvSpPr>
        <p:spPr>
          <a:xfrm>
            <a:off x="4734328" y="2247713"/>
            <a:ext cx="1259520" cy="335280"/>
          </a:xfrm>
          <a:prstGeom prst="rect">
            <a:avLst/>
          </a:prstGeom>
          <a:noFill/>
        </p:spPr>
        <p:txBody>
          <a:bodyPr rtlCol="0" wrap="square">
            <a:spAutoFit/>
          </a:bodyPr>
          <a:lstStyle/>
          <a:p>
            <a:pPr algn="ctr">
              <a:defRPr/>
            </a:pPr>
            <a:r>
              <a:rPr altLang="en-US" lang="zh-CN" smtClean="0" spc="75" sz="1600">
                <a:solidFill>
                  <a:schemeClr val="bg1"/>
                </a:solidFill>
                <a:latin charset="-122" panose="020b0503020204020204" pitchFamily="34" typeface="微软雅黑"/>
                <a:ea charset="-122" panose="020b0503020204020204" pitchFamily="34" typeface="微软雅黑"/>
              </a:rPr>
              <a:t>添加标题</a:t>
            </a:r>
          </a:p>
        </p:txBody>
      </p:sp>
      <p:sp>
        <p:nvSpPr>
          <p:cNvPr id="27" name="文本框 36"/>
          <p:cNvSpPr txBox="1"/>
          <p:nvPr/>
        </p:nvSpPr>
        <p:spPr>
          <a:xfrm>
            <a:off x="6462519" y="2247713"/>
            <a:ext cx="1259520" cy="335280"/>
          </a:xfrm>
          <a:prstGeom prst="rect">
            <a:avLst/>
          </a:prstGeom>
          <a:noFill/>
        </p:spPr>
        <p:txBody>
          <a:bodyPr rtlCol="0" wrap="square">
            <a:spAutoFit/>
          </a:bodyPr>
          <a:lstStyle/>
          <a:p>
            <a:pPr algn="ctr">
              <a:defRPr/>
            </a:pPr>
            <a:r>
              <a:rPr altLang="en-US" lang="zh-CN" smtClean="0" spc="75" sz="1600">
                <a:solidFill>
                  <a:schemeClr val="bg1"/>
                </a:solidFill>
                <a:latin charset="-122" panose="020b0503020204020204" pitchFamily="34" typeface="微软雅黑"/>
                <a:ea charset="-122" panose="020b0503020204020204" pitchFamily="34" typeface="微软雅黑"/>
              </a:rPr>
              <a:t>添加标题</a:t>
            </a:r>
          </a:p>
        </p:txBody>
      </p:sp>
      <p:sp>
        <p:nvSpPr>
          <p:cNvPr id="28" name="TextBox 27"/>
          <p:cNvSpPr txBox="1"/>
          <p:nvPr/>
        </p:nvSpPr>
        <p:spPr>
          <a:xfrm>
            <a:off x="943932" y="3183817"/>
            <a:ext cx="1593532" cy="1275124"/>
          </a:xfrm>
          <a:prstGeom prst="rect">
            <a:avLst/>
          </a:prstGeom>
          <a:noFill/>
        </p:spPr>
        <p:txBody>
          <a:bodyPr bIns="43202" lIns="86404" rIns="86404" rtlCol="0" tIns="43202" wrap="square">
            <a:spAutoFit/>
          </a:bodyPr>
          <a:lstStyle/>
          <a:p>
            <a:pPr algn="ctr" lvl="0">
              <a:lnSpc>
                <a:spcPct val="130000"/>
              </a:lnSpc>
              <a:defRPr/>
            </a:pPr>
            <a:r>
              <a:rPr altLang="en-US" lang="zh-CN" sz="1200">
                <a:solidFill>
                  <a:prstClr val="black">
                    <a:lumMod val="75000"/>
                    <a:lumOff val="25000"/>
                  </a:prstClr>
                </a:solidFill>
                <a:latin charset="-122" panose="020b0503020204020204" pitchFamily="34" typeface="微软雅黑"/>
                <a:ea charset="-122" panose="020b0503020204020204" pitchFamily="34" typeface="微软雅黑"/>
              </a:rPr>
              <a:t>添加适当的文字，一页的文字最好不要超过200,添加适当的文字，一页的文字最好不要超过200</a:t>
            </a:r>
          </a:p>
        </p:txBody>
      </p:sp>
      <p:sp>
        <p:nvSpPr>
          <p:cNvPr id="29" name="TextBox 28"/>
          <p:cNvSpPr txBox="1"/>
          <p:nvPr/>
        </p:nvSpPr>
        <p:spPr>
          <a:xfrm>
            <a:off x="2769220" y="3183817"/>
            <a:ext cx="1593532" cy="1275124"/>
          </a:xfrm>
          <a:prstGeom prst="rect">
            <a:avLst/>
          </a:prstGeom>
          <a:noFill/>
        </p:spPr>
        <p:txBody>
          <a:bodyPr bIns="43202" lIns="86404" rIns="86404" rtlCol="0" tIns="43202" wrap="square">
            <a:spAutoFit/>
          </a:bodyPr>
          <a:lstStyle/>
          <a:p>
            <a:pPr algn="ctr" lvl="0">
              <a:lnSpc>
                <a:spcPct val="130000"/>
              </a:lnSpc>
              <a:defRPr/>
            </a:pPr>
            <a:r>
              <a:rPr altLang="en-US" lang="zh-CN" sz="1200">
                <a:solidFill>
                  <a:prstClr val="black">
                    <a:lumMod val="75000"/>
                    <a:lumOff val="25000"/>
                  </a:prstClr>
                </a:solidFill>
                <a:latin charset="-122" panose="020b0503020204020204" pitchFamily="34" typeface="微软雅黑"/>
                <a:ea charset="-122" panose="020b0503020204020204" pitchFamily="34" typeface="微软雅黑"/>
              </a:rPr>
              <a:t>添加适当的文字，一页的文字最好不要超过200,添加适当的文字，一页的文字最好不要超过200</a:t>
            </a:r>
          </a:p>
        </p:txBody>
      </p:sp>
      <p:sp>
        <p:nvSpPr>
          <p:cNvPr id="30" name="TextBox 29"/>
          <p:cNvSpPr txBox="1"/>
          <p:nvPr/>
        </p:nvSpPr>
        <p:spPr>
          <a:xfrm>
            <a:off x="4594508" y="3183817"/>
            <a:ext cx="1593532" cy="1275124"/>
          </a:xfrm>
          <a:prstGeom prst="rect">
            <a:avLst/>
          </a:prstGeom>
          <a:noFill/>
        </p:spPr>
        <p:txBody>
          <a:bodyPr bIns="43202" lIns="86404" rIns="86404" rtlCol="0" tIns="43202" wrap="square">
            <a:spAutoFit/>
          </a:bodyPr>
          <a:lstStyle/>
          <a:p>
            <a:pPr algn="ctr" lvl="0">
              <a:lnSpc>
                <a:spcPct val="130000"/>
              </a:lnSpc>
              <a:defRPr/>
            </a:pPr>
            <a:r>
              <a:rPr altLang="en-US" lang="zh-CN" sz="1200">
                <a:solidFill>
                  <a:prstClr val="black">
                    <a:lumMod val="75000"/>
                    <a:lumOff val="25000"/>
                  </a:prstClr>
                </a:solidFill>
                <a:latin charset="-122" panose="020b0503020204020204" pitchFamily="34" typeface="微软雅黑"/>
                <a:ea charset="-122" panose="020b0503020204020204" pitchFamily="34" typeface="微软雅黑"/>
              </a:rPr>
              <a:t>添加适当的文字，一页的文字最好不要超过200,添加适当的文字，一页的文字最好不要超过200</a:t>
            </a:r>
          </a:p>
        </p:txBody>
      </p:sp>
      <p:sp>
        <p:nvSpPr>
          <p:cNvPr id="31" name="TextBox 30"/>
          <p:cNvSpPr txBox="1"/>
          <p:nvPr/>
        </p:nvSpPr>
        <p:spPr>
          <a:xfrm>
            <a:off x="6419796" y="3183817"/>
            <a:ext cx="1593532" cy="1275124"/>
          </a:xfrm>
          <a:prstGeom prst="rect">
            <a:avLst/>
          </a:prstGeom>
          <a:noFill/>
        </p:spPr>
        <p:txBody>
          <a:bodyPr bIns="43202" lIns="86404" rIns="86404" rtlCol="0" tIns="43202" wrap="square">
            <a:spAutoFit/>
          </a:bodyPr>
          <a:lstStyle/>
          <a:p>
            <a:pPr algn="ctr" lvl="0">
              <a:lnSpc>
                <a:spcPct val="130000"/>
              </a:lnSpc>
              <a:defRPr/>
            </a:pPr>
            <a:r>
              <a:rPr altLang="en-US" lang="zh-CN" sz="1200">
                <a:solidFill>
                  <a:prstClr val="black">
                    <a:lumMod val="75000"/>
                    <a:lumOff val="25000"/>
                  </a:prstClr>
                </a:solidFill>
                <a:latin charset="-122" panose="020b0503020204020204" pitchFamily="34" typeface="微软雅黑"/>
                <a:ea charset="-122" panose="020b0503020204020204" pitchFamily="34" typeface="微软雅黑"/>
              </a:rPr>
              <a:t>添加适当的文字，一页的文字最好不要超过200,添加适当的文字，一页的文字最好不要超过200</a:t>
            </a:r>
          </a:p>
        </p:txBody>
      </p:sp>
    </p:spTree>
    <p:extLst>
      <p:ext uri="{BB962C8B-B14F-4D97-AF65-F5344CB8AC3E}">
        <p14:creationId val="656403902"/>
      </p:ext>
    </p:extLst>
  </p:cSld>
  <p:clrMapOvr>
    <a:masterClrMapping/>
  </p:clrMapOvr>
  <p:transition>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4"/>
                                        </p:tgtEl>
                                        <p:attrNameLst>
                                          <p:attrName>style.visibility</p:attrName>
                                        </p:attrNameLst>
                                      </p:cBhvr>
                                      <p:to>
                                        <p:strVal val="visible"/>
                                      </p:to>
                                    </p:set>
                                    <p:animEffect filter="box(out)" transition="in">
                                      <p:cBhvr>
                                        <p:cTn dur="500" id="7"/>
                                        <p:tgtEl>
                                          <p:spTgt spid="4"/>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5"/>
                                        </p:tgtEl>
                                        <p:attrNameLst>
                                          <p:attrName>style.visibility</p:attrName>
                                        </p:attrNameLst>
                                      </p:cBhvr>
                                      <p:to>
                                        <p:strVal val="visible"/>
                                      </p:to>
                                    </p:set>
                                    <p:animEffect filter="box(out)" transition="in">
                                      <p:cBhvr>
                                        <p:cTn dur="500" id="10"/>
                                        <p:tgtEl>
                                          <p:spTgt spid="5"/>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3"/>
                                        </p:tgtEl>
                                        <p:attrNameLst>
                                          <p:attrName>style.visibility</p:attrName>
                                        </p:attrNameLst>
                                      </p:cBhvr>
                                      <p:to>
                                        <p:strVal val="visible"/>
                                      </p:to>
                                    </p:set>
                                    <p:animEffect filter="wipe(left)" transition="in">
                                      <p:cBhvr>
                                        <p:cTn dur="500" id="14"/>
                                        <p:tgtEl>
                                          <p:spTgt spid="3"/>
                                        </p:tgtEl>
                                      </p:cBhvr>
                                    </p:animEffect>
                                  </p:childTnLst>
                                </p:cTn>
                              </p:par>
                              <p:par>
                                <p:cTn fill="hold" id="15" nodeType="withEffect" presetClass="entr" presetID="2" presetSubtype="2">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1+#ppt_w/2"/>
                                          </p:val>
                                        </p:tav>
                                        <p:tav tm="100000">
                                          <p:val>
                                            <p:strVal val="#ppt_x"/>
                                          </p:val>
                                        </p:tav>
                                      </p:tavLst>
                                    </p:anim>
                                    <p:anim calcmode="lin" valueType="num">
                                      <p:cBhvr additive="base">
                                        <p:cTn dur="500" fill="hold" id="18"/>
                                        <p:tgtEl>
                                          <p:spTgt spid="6"/>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000"/>
                            </p:stCondLst>
                            <p:childTnLst>
                              <p:par>
                                <p:cTn fill="hold" grpId="0" id="20" nodeType="afterEffect" presetClass="entr" presetID="2" presetSubtype="2">
                                  <p:stCondLst>
                                    <p:cond delay="0"/>
                                  </p:stCondLst>
                                  <p:childTnLst>
                                    <p:set>
                                      <p:cBhvr>
                                        <p:cTn dur="1" fill="hold" id="21">
                                          <p:stCondLst>
                                            <p:cond delay="0"/>
                                          </p:stCondLst>
                                        </p:cTn>
                                        <p:tgtEl>
                                          <p:spTgt spid="10"/>
                                        </p:tgtEl>
                                        <p:attrNameLst>
                                          <p:attrName>style.visibility</p:attrName>
                                        </p:attrNameLst>
                                      </p:cBhvr>
                                      <p:to>
                                        <p:strVal val="visible"/>
                                      </p:to>
                                    </p:set>
                                    <p:anim calcmode="lin" valueType="num">
                                      <p:cBhvr additive="base">
                                        <p:cTn dur="500" fill="hold" id="22"/>
                                        <p:tgtEl>
                                          <p:spTgt spid="10"/>
                                        </p:tgtEl>
                                        <p:attrNameLst>
                                          <p:attrName>ppt_x</p:attrName>
                                        </p:attrNameLst>
                                      </p:cBhvr>
                                      <p:tavLst>
                                        <p:tav tm="0">
                                          <p:val>
                                            <p:strVal val="1+#ppt_w/2"/>
                                          </p:val>
                                        </p:tav>
                                        <p:tav tm="100000">
                                          <p:val>
                                            <p:strVal val="#ppt_x"/>
                                          </p:val>
                                        </p:tav>
                                      </p:tavLst>
                                    </p:anim>
                                    <p:anim calcmode="lin" valueType="num">
                                      <p:cBhvr additive="base">
                                        <p:cTn dur="500" fill="hold" id="23"/>
                                        <p:tgtEl>
                                          <p:spTgt spid="10"/>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1500"/>
                            </p:stCondLst>
                            <p:childTnLst>
                              <p:par>
                                <p:cTn fill="hold" grpId="0" id="25" nodeType="afterEffect" presetClass="entr" presetID="2" presetSubtype="2">
                                  <p:stCondLst>
                                    <p:cond delay="0"/>
                                  </p:stCondLst>
                                  <p:childTnLst>
                                    <p:set>
                                      <p:cBhvr>
                                        <p:cTn dur="1" fill="hold" id="26">
                                          <p:stCondLst>
                                            <p:cond delay="0"/>
                                          </p:stCondLst>
                                        </p:cTn>
                                        <p:tgtEl>
                                          <p:spTgt spid="11"/>
                                        </p:tgtEl>
                                        <p:attrNameLst>
                                          <p:attrName>style.visibility</p:attrName>
                                        </p:attrNameLst>
                                      </p:cBhvr>
                                      <p:to>
                                        <p:strVal val="visible"/>
                                      </p:to>
                                    </p:set>
                                    <p:anim calcmode="lin" valueType="num">
                                      <p:cBhvr additive="base">
                                        <p:cTn dur="500" fill="hold" id="27"/>
                                        <p:tgtEl>
                                          <p:spTgt spid="11"/>
                                        </p:tgtEl>
                                        <p:attrNameLst>
                                          <p:attrName>ppt_x</p:attrName>
                                        </p:attrNameLst>
                                      </p:cBhvr>
                                      <p:tavLst>
                                        <p:tav tm="0">
                                          <p:val>
                                            <p:strVal val="1+#ppt_w/2"/>
                                          </p:val>
                                        </p:tav>
                                        <p:tav tm="100000">
                                          <p:val>
                                            <p:strVal val="#ppt_x"/>
                                          </p:val>
                                        </p:tav>
                                      </p:tavLst>
                                    </p:anim>
                                    <p:anim calcmode="lin" valueType="num">
                                      <p:cBhvr additive="base">
                                        <p:cTn dur="500" fill="hold" id="28"/>
                                        <p:tgtEl>
                                          <p:spTgt spid="11"/>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000"/>
                            </p:stCondLst>
                            <p:childTnLst>
                              <p:par>
                                <p:cTn fill="hold" grpId="0" id="30" nodeType="afterEffect" presetClass="entr" presetID="2" presetSubtype="2">
                                  <p:stCondLst>
                                    <p:cond delay="0"/>
                                  </p:stCondLst>
                                  <p:childTnLst>
                                    <p:set>
                                      <p:cBhvr>
                                        <p:cTn dur="1" fill="hold" id="31">
                                          <p:stCondLst>
                                            <p:cond delay="0"/>
                                          </p:stCondLst>
                                        </p:cTn>
                                        <p:tgtEl>
                                          <p:spTgt spid="13"/>
                                        </p:tgtEl>
                                        <p:attrNameLst>
                                          <p:attrName>style.visibility</p:attrName>
                                        </p:attrNameLst>
                                      </p:cBhvr>
                                      <p:to>
                                        <p:strVal val="visible"/>
                                      </p:to>
                                    </p:set>
                                    <p:anim calcmode="lin" valueType="num">
                                      <p:cBhvr additive="base">
                                        <p:cTn dur="500" fill="hold" id="32"/>
                                        <p:tgtEl>
                                          <p:spTgt spid="13"/>
                                        </p:tgtEl>
                                        <p:attrNameLst>
                                          <p:attrName>ppt_x</p:attrName>
                                        </p:attrNameLst>
                                      </p:cBhvr>
                                      <p:tavLst>
                                        <p:tav tm="0">
                                          <p:val>
                                            <p:strVal val="1+#ppt_w/2"/>
                                          </p:val>
                                        </p:tav>
                                        <p:tav tm="100000">
                                          <p:val>
                                            <p:strVal val="#ppt_x"/>
                                          </p:val>
                                        </p:tav>
                                      </p:tavLst>
                                    </p:anim>
                                    <p:anim calcmode="lin" valueType="num">
                                      <p:cBhvr additive="base">
                                        <p:cTn dur="500" fill="hold" id="33"/>
                                        <p:tgtEl>
                                          <p:spTgt spid="13"/>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2500"/>
                            </p:stCondLst>
                            <p:childTnLst>
                              <p:par>
                                <p:cTn fill="hold" grpId="0" id="35" nodeType="afterEffect" presetClass="entr" presetID="2" presetSubtype="2">
                                  <p:stCondLst>
                                    <p:cond delay="0"/>
                                  </p:stCondLst>
                                  <p:childTnLst>
                                    <p:set>
                                      <p:cBhvr>
                                        <p:cTn dur="1" fill="hold" id="36">
                                          <p:stCondLst>
                                            <p:cond delay="0"/>
                                          </p:stCondLst>
                                        </p:cTn>
                                        <p:tgtEl>
                                          <p:spTgt spid="12"/>
                                        </p:tgtEl>
                                        <p:attrNameLst>
                                          <p:attrName>style.visibility</p:attrName>
                                        </p:attrNameLst>
                                      </p:cBhvr>
                                      <p:to>
                                        <p:strVal val="visible"/>
                                      </p:to>
                                    </p:set>
                                    <p:anim calcmode="lin" valueType="num">
                                      <p:cBhvr additive="base">
                                        <p:cTn dur="500" fill="hold" id="37"/>
                                        <p:tgtEl>
                                          <p:spTgt spid="12"/>
                                        </p:tgtEl>
                                        <p:attrNameLst>
                                          <p:attrName>ppt_x</p:attrName>
                                        </p:attrNameLst>
                                      </p:cBhvr>
                                      <p:tavLst>
                                        <p:tav tm="0">
                                          <p:val>
                                            <p:strVal val="1+#ppt_w/2"/>
                                          </p:val>
                                        </p:tav>
                                        <p:tav tm="100000">
                                          <p:val>
                                            <p:strVal val="#ppt_x"/>
                                          </p:val>
                                        </p:tav>
                                      </p:tavLst>
                                    </p:anim>
                                    <p:anim calcmode="lin" valueType="num">
                                      <p:cBhvr additive="base">
                                        <p:cTn dur="500" fill="hold" id="38"/>
                                        <p:tgtEl>
                                          <p:spTgt spid="12"/>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3000"/>
                            </p:stCondLst>
                            <p:childTnLst>
                              <p:par>
                                <p:cTn fill="hold" grpId="0" id="40" nodeType="afterEffect" presetClass="entr" presetID="2" presetSubtype="4">
                                  <p:stCondLst>
                                    <p:cond delay="0"/>
                                  </p:stCondLst>
                                  <p:childTnLst>
                                    <p:set>
                                      <p:cBhvr>
                                        <p:cTn dur="1" fill="hold" id="41">
                                          <p:stCondLst>
                                            <p:cond delay="0"/>
                                          </p:stCondLst>
                                        </p:cTn>
                                        <p:tgtEl>
                                          <p:spTgt spid="17"/>
                                        </p:tgtEl>
                                        <p:attrNameLst>
                                          <p:attrName>style.visibility</p:attrName>
                                        </p:attrNameLst>
                                      </p:cBhvr>
                                      <p:to>
                                        <p:strVal val="visible"/>
                                      </p:to>
                                    </p:set>
                                    <p:anim calcmode="lin" valueType="num">
                                      <p:cBhvr additive="base">
                                        <p:cTn dur="250" fill="hold" id="42"/>
                                        <p:tgtEl>
                                          <p:spTgt spid="17"/>
                                        </p:tgtEl>
                                        <p:attrNameLst>
                                          <p:attrName>ppt_x</p:attrName>
                                        </p:attrNameLst>
                                      </p:cBhvr>
                                      <p:tavLst>
                                        <p:tav tm="0">
                                          <p:val>
                                            <p:strVal val="#ppt_x"/>
                                          </p:val>
                                        </p:tav>
                                        <p:tav tm="100000">
                                          <p:val>
                                            <p:strVal val="#ppt_x"/>
                                          </p:val>
                                        </p:tav>
                                      </p:tavLst>
                                    </p:anim>
                                    <p:anim calcmode="lin" valueType="num">
                                      <p:cBhvr additive="base">
                                        <p:cTn dur="250" fill="hold" id="43"/>
                                        <p:tgtEl>
                                          <p:spTgt spid="17"/>
                                        </p:tgtEl>
                                        <p:attrNameLst>
                                          <p:attrName>ppt_y</p:attrName>
                                        </p:attrNameLst>
                                      </p:cBhvr>
                                      <p:tavLst>
                                        <p:tav tm="0">
                                          <p:val>
                                            <p:strVal val="1+#ppt_h/2"/>
                                          </p:val>
                                        </p:tav>
                                        <p:tav tm="100000">
                                          <p:val>
                                            <p:strVal val="#ppt_y"/>
                                          </p:val>
                                        </p:tav>
                                      </p:tavLst>
                                    </p:anim>
                                  </p:childTnLst>
                                </p:cTn>
                              </p:par>
                            </p:childTnLst>
                          </p:cTn>
                        </p:par>
                        <p:par>
                          <p:cTn fill="hold" id="44" nodeType="afterGroup">
                            <p:stCondLst>
                              <p:cond delay="3250"/>
                            </p:stCondLst>
                            <p:childTnLst>
                              <p:par>
                                <p:cTn fill="hold" grpId="0" id="45" nodeType="afterEffect" presetClass="entr" presetID="53" presetSubtype="0">
                                  <p:stCondLst>
                                    <p:cond delay="0"/>
                                  </p:stCondLst>
                                  <p:childTnLst>
                                    <p:set>
                                      <p:cBhvr>
                                        <p:cTn dur="1" fill="hold" id="46">
                                          <p:stCondLst>
                                            <p:cond delay="0"/>
                                          </p:stCondLst>
                                        </p:cTn>
                                        <p:tgtEl>
                                          <p:spTgt spid="24"/>
                                        </p:tgtEl>
                                        <p:attrNameLst>
                                          <p:attrName>style.visibility</p:attrName>
                                        </p:attrNameLst>
                                      </p:cBhvr>
                                      <p:to>
                                        <p:strVal val="visible"/>
                                      </p:to>
                                    </p:set>
                                    <p:anim calcmode="lin" valueType="num">
                                      <p:cBhvr>
                                        <p:cTn dur="500" fill="hold" id="47"/>
                                        <p:tgtEl>
                                          <p:spTgt spid="24"/>
                                        </p:tgtEl>
                                        <p:attrNameLst>
                                          <p:attrName>ppt_w</p:attrName>
                                        </p:attrNameLst>
                                      </p:cBhvr>
                                      <p:tavLst>
                                        <p:tav tm="0">
                                          <p:val>
                                            <p:fltVal val="0"/>
                                          </p:val>
                                        </p:tav>
                                        <p:tav tm="100000">
                                          <p:val>
                                            <p:strVal val="#ppt_w"/>
                                          </p:val>
                                        </p:tav>
                                      </p:tavLst>
                                    </p:anim>
                                    <p:anim calcmode="lin" valueType="num">
                                      <p:cBhvr>
                                        <p:cTn dur="500" fill="hold" id="48"/>
                                        <p:tgtEl>
                                          <p:spTgt spid="24"/>
                                        </p:tgtEl>
                                        <p:attrNameLst>
                                          <p:attrName>ppt_h</p:attrName>
                                        </p:attrNameLst>
                                      </p:cBhvr>
                                      <p:tavLst>
                                        <p:tav tm="0">
                                          <p:val>
                                            <p:fltVal val="0"/>
                                          </p:val>
                                        </p:tav>
                                        <p:tav tm="100000">
                                          <p:val>
                                            <p:strVal val="#ppt_h"/>
                                          </p:val>
                                        </p:tav>
                                      </p:tavLst>
                                    </p:anim>
                                    <p:animEffect filter="fade" transition="in">
                                      <p:cBhvr>
                                        <p:cTn dur="500" id="49"/>
                                        <p:tgtEl>
                                          <p:spTgt spid="24"/>
                                        </p:tgtEl>
                                      </p:cBhvr>
                                    </p:animEffect>
                                  </p:childTnLst>
                                </p:cTn>
                              </p:par>
                            </p:childTnLst>
                          </p:cTn>
                        </p:par>
                        <p:par>
                          <p:cTn fill="hold" id="50" nodeType="afterGroup">
                            <p:stCondLst>
                              <p:cond delay="3750"/>
                            </p:stCondLst>
                            <p:childTnLst>
                              <p:par>
                                <p:cTn fill="hold" grpId="0" id="51" nodeType="afterEffect" presetClass="entr" presetID="2" presetSubtype="4">
                                  <p:stCondLst>
                                    <p:cond delay="0"/>
                                  </p:stCondLst>
                                  <p:childTnLst>
                                    <p:set>
                                      <p:cBhvr>
                                        <p:cTn dur="1" fill="hold" id="52">
                                          <p:stCondLst>
                                            <p:cond delay="0"/>
                                          </p:stCondLst>
                                        </p:cTn>
                                        <p:tgtEl>
                                          <p:spTgt spid="23"/>
                                        </p:tgtEl>
                                        <p:attrNameLst>
                                          <p:attrName>style.visibility</p:attrName>
                                        </p:attrNameLst>
                                      </p:cBhvr>
                                      <p:to>
                                        <p:strVal val="visible"/>
                                      </p:to>
                                    </p:set>
                                    <p:anim calcmode="lin" valueType="num">
                                      <p:cBhvr additive="base">
                                        <p:cTn dur="250" fill="hold" id="53"/>
                                        <p:tgtEl>
                                          <p:spTgt spid="23"/>
                                        </p:tgtEl>
                                        <p:attrNameLst>
                                          <p:attrName>ppt_x</p:attrName>
                                        </p:attrNameLst>
                                      </p:cBhvr>
                                      <p:tavLst>
                                        <p:tav tm="0">
                                          <p:val>
                                            <p:strVal val="#ppt_x"/>
                                          </p:val>
                                        </p:tav>
                                        <p:tav tm="100000">
                                          <p:val>
                                            <p:strVal val="#ppt_x"/>
                                          </p:val>
                                        </p:tav>
                                      </p:tavLst>
                                    </p:anim>
                                    <p:anim calcmode="lin" valueType="num">
                                      <p:cBhvr additive="base">
                                        <p:cTn dur="250" fill="hold" id="54"/>
                                        <p:tgtEl>
                                          <p:spTgt spid="23"/>
                                        </p:tgtEl>
                                        <p:attrNameLst>
                                          <p:attrName>ppt_y</p:attrName>
                                        </p:attrNameLst>
                                      </p:cBhvr>
                                      <p:tavLst>
                                        <p:tav tm="0">
                                          <p:val>
                                            <p:strVal val="1+#ppt_h/2"/>
                                          </p:val>
                                        </p:tav>
                                        <p:tav tm="100000">
                                          <p:val>
                                            <p:strVal val="#ppt_y"/>
                                          </p:val>
                                        </p:tav>
                                      </p:tavLst>
                                    </p:anim>
                                  </p:childTnLst>
                                </p:cTn>
                              </p:par>
                            </p:childTnLst>
                          </p:cTn>
                        </p:par>
                        <p:par>
                          <p:cTn fill="hold" id="55" nodeType="afterGroup">
                            <p:stCondLst>
                              <p:cond delay="4000"/>
                            </p:stCondLst>
                            <p:childTnLst>
                              <p:par>
                                <p:cTn fill="hold" grpId="0" id="56" nodeType="afterEffect" presetClass="entr" presetID="53" presetSubtype="0">
                                  <p:stCondLst>
                                    <p:cond delay="0"/>
                                  </p:stCondLst>
                                  <p:childTnLst>
                                    <p:set>
                                      <p:cBhvr>
                                        <p:cTn dur="1" fill="hold" id="57">
                                          <p:stCondLst>
                                            <p:cond delay="0"/>
                                          </p:stCondLst>
                                        </p:cTn>
                                        <p:tgtEl>
                                          <p:spTgt spid="25"/>
                                        </p:tgtEl>
                                        <p:attrNameLst>
                                          <p:attrName>style.visibility</p:attrName>
                                        </p:attrNameLst>
                                      </p:cBhvr>
                                      <p:to>
                                        <p:strVal val="visible"/>
                                      </p:to>
                                    </p:set>
                                    <p:anim calcmode="lin" valueType="num">
                                      <p:cBhvr>
                                        <p:cTn dur="500" fill="hold" id="58"/>
                                        <p:tgtEl>
                                          <p:spTgt spid="25"/>
                                        </p:tgtEl>
                                        <p:attrNameLst>
                                          <p:attrName>ppt_w</p:attrName>
                                        </p:attrNameLst>
                                      </p:cBhvr>
                                      <p:tavLst>
                                        <p:tav tm="0">
                                          <p:val>
                                            <p:fltVal val="0"/>
                                          </p:val>
                                        </p:tav>
                                        <p:tav tm="100000">
                                          <p:val>
                                            <p:strVal val="#ppt_w"/>
                                          </p:val>
                                        </p:tav>
                                      </p:tavLst>
                                    </p:anim>
                                    <p:anim calcmode="lin" valueType="num">
                                      <p:cBhvr>
                                        <p:cTn dur="500" fill="hold" id="59"/>
                                        <p:tgtEl>
                                          <p:spTgt spid="25"/>
                                        </p:tgtEl>
                                        <p:attrNameLst>
                                          <p:attrName>ppt_h</p:attrName>
                                        </p:attrNameLst>
                                      </p:cBhvr>
                                      <p:tavLst>
                                        <p:tav tm="0">
                                          <p:val>
                                            <p:fltVal val="0"/>
                                          </p:val>
                                        </p:tav>
                                        <p:tav tm="100000">
                                          <p:val>
                                            <p:strVal val="#ppt_h"/>
                                          </p:val>
                                        </p:tav>
                                      </p:tavLst>
                                    </p:anim>
                                    <p:animEffect filter="fade" transition="in">
                                      <p:cBhvr>
                                        <p:cTn dur="500" id="60"/>
                                        <p:tgtEl>
                                          <p:spTgt spid="25"/>
                                        </p:tgtEl>
                                      </p:cBhvr>
                                    </p:animEffect>
                                  </p:childTnLst>
                                </p:cTn>
                              </p:par>
                            </p:childTnLst>
                          </p:cTn>
                        </p:par>
                        <p:par>
                          <p:cTn fill="hold" id="61" nodeType="afterGroup">
                            <p:stCondLst>
                              <p:cond delay="4500"/>
                            </p:stCondLst>
                            <p:childTnLst>
                              <p:par>
                                <p:cTn fill="hold" id="62" nodeType="afterEffect" presetClass="entr" presetID="2" presetSubtype="4">
                                  <p:stCondLst>
                                    <p:cond delay="0"/>
                                  </p:stCondLst>
                                  <p:childTnLst>
                                    <p:set>
                                      <p:cBhvr>
                                        <p:cTn dur="1" fill="hold" id="63">
                                          <p:stCondLst>
                                            <p:cond delay="0"/>
                                          </p:stCondLst>
                                        </p:cTn>
                                        <p:tgtEl>
                                          <p:spTgt spid="14"/>
                                        </p:tgtEl>
                                        <p:attrNameLst>
                                          <p:attrName>style.visibility</p:attrName>
                                        </p:attrNameLst>
                                      </p:cBhvr>
                                      <p:to>
                                        <p:strVal val="visible"/>
                                      </p:to>
                                    </p:set>
                                    <p:anim calcmode="lin" valueType="num">
                                      <p:cBhvr additive="base">
                                        <p:cTn dur="250" fill="hold" id="64"/>
                                        <p:tgtEl>
                                          <p:spTgt spid="14"/>
                                        </p:tgtEl>
                                        <p:attrNameLst>
                                          <p:attrName>ppt_x</p:attrName>
                                        </p:attrNameLst>
                                      </p:cBhvr>
                                      <p:tavLst>
                                        <p:tav tm="0">
                                          <p:val>
                                            <p:strVal val="#ppt_x"/>
                                          </p:val>
                                        </p:tav>
                                        <p:tav tm="100000">
                                          <p:val>
                                            <p:strVal val="#ppt_x"/>
                                          </p:val>
                                        </p:tav>
                                      </p:tavLst>
                                    </p:anim>
                                    <p:anim calcmode="lin" valueType="num">
                                      <p:cBhvr additive="base">
                                        <p:cTn dur="250" fill="hold" id="65"/>
                                        <p:tgtEl>
                                          <p:spTgt spid="14"/>
                                        </p:tgtEl>
                                        <p:attrNameLst>
                                          <p:attrName>ppt_y</p:attrName>
                                        </p:attrNameLst>
                                      </p:cBhvr>
                                      <p:tavLst>
                                        <p:tav tm="0">
                                          <p:val>
                                            <p:strVal val="1+#ppt_h/2"/>
                                          </p:val>
                                        </p:tav>
                                        <p:tav tm="100000">
                                          <p:val>
                                            <p:strVal val="#ppt_y"/>
                                          </p:val>
                                        </p:tav>
                                      </p:tavLst>
                                    </p:anim>
                                  </p:childTnLst>
                                </p:cTn>
                              </p:par>
                            </p:childTnLst>
                          </p:cTn>
                        </p:par>
                        <p:par>
                          <p:cTn fill="hold" id="66" nodeType="afterGroup">
                            <p:stCondLst>
                              <p:cond delay="4750"/>
                            </p:stCondLst>
                            <p:childTnLst>
                              <p:par>
                                <p:cTn fill="hold" grpId="0" id="67" nodeType="afterEffect" presetClass="entr" presetID="53" presetSubtype="0">
                                  <p:stCondLst>
                                    <p:cond delay="0"/>
                                  </p:stCondLst>
                                  <p:childTnLst>
                                    <p:set>
                                      <p:cBhvr>
                                        <p:cTn dur="1" fill="hold" id="68">
                                          <p:stCondLst>
                                            <p:cond delay="0"/>
                                          </p:stCondLst>
                                        </p:cTn>
                                        <p:tgtEl>
                                          <p:spTgt spid="26"/>
                                        </p:tgtEl>
                                        <p:attrNameLst>
                                          <p:attrName>style.visibility</p:attrName>
                                        </p:attrNameLst>
                                      </p:cBhvr>
                                      <p:to>
                                        <p:strVal val="visible"/>
                                      </p:to>
                                    </p:set>
                                    <p:anim calcmode="lin" valueType="num">
                                      <p:cBhvr>
                                        <p:cTn dur="500" fill="hold" id="69"/>
                                        <p:tgtEl>
                                          <p:spTgt spid="26"/>
                                        </p:tgtEl>
                                        <p:attrNameLst>
                                          <p:attrName>ppt_w</p:attrName>
                                        </p:attrNameLst>
                                      </p:cBhvr>
                                      <p:tavLst>
                                        <p:tav tm="0">
                                          <p:val>
                                            <p:fltVal val="0"/>
                                          </p:val>
                                        </p:tav>
                                        <p:tav tm="100000">
                                          <p:val>
                                            <p:strVal val="#ppt_w"/>
                                          </p:val>
                                        </p:tav>
                                      </p:tavLst>
                                    </p:anim>
                                    <p:anim calcmode="lin" valueType="num">
                                      <p:cBhvr>
                                        <p:cTn dur="500" fill="hold" id="70"/>
                                        <p:tgtEl>
                                          <p:spTgt spid="26"/>
                                        </p:tgtEl>
                                        <p:attrNameLst>
                                          <p:attrName>ppt_h</p:attrName>
                                        </p:attrNameLst>
                                      </p:cBhvr>
                                      <p:tavLst>
                                        <p:tav tm="0">
                                          <p:val>
                                            <p:fltVal val="0"/>
                                          </p:val>
                                        </p:tav>
                                        <p:tav tm="100000">
                                          <p:val>
                                            <p:strVal val="#ppt_h"/>
                                          </p:val>
                                        </p:tav>
                                      </p:tavLst>
                                    </p:anim>
                                    <p:animEffect filter="fade" transition="in">
                                      <p:cBhvr>
                                        <p:cTn dur="500" id="71"/>
                                        <p:tgtEl>
                                          <p:spTgt spid="26"/>
                                        </p:tgtEl>
                                      </p:cBhvr>
                                    </p:animEffect>
                                  </p:childTnLst>
                                </p:cTn>
                              </p:par>
                            </p:childTnLst>
                          </p:cTn>
                        </p:par>
                        <p:par>
                          <p:cTn fill="hold" id="72" nodeType="afterGroup">
                            <p:stCondLst>
                              <p:cond delay="5250"/>
                            </p:stCondLst>
                            <p:childTnLst>
                              <p:par>
                                <p:cTn fill="hold" id="73" nodeType="afterEffect" presetClass="entr" presetID="2" presetSubtype="4">
                                  <p:stCondLst>
                                    <p:cond delay="0"/>
                                  </p:stCondLst>
                                  <p:childTnLst>
                                    <p:set>
                                      <p:cBhvr>
                                        <p:cTn dur="1" fill="hold" id="74">
                                          <p:stCondLst>
                                            <p:cond delay="0"/>
                                          </p:stCondLst>
                                        </p:cTn>
                                        <p:tgtEl>
                                          <p:spTgt spid="18"/>
                                        </p:tgtEl>
                                        <p:attrNameLst>
                                          <p:attrName>style.visibility</p:attrName>
                                        </p:attrNameLst>
                                      </p:cBhvr>
                                      <p:to>
                                        <p:strVal val="visible"/>
                                      </p:to>
                                    </p:set>
                                    <p:anim calcmode="lin" valueType="num">
                                      <p:cBhvr additive="base">
                                        <p:cTn dur="250" fill="hold" id="75"/>
                                        <p:tgtEl>
                                          <p:spTgt spid="18"/>
                                        </p:tgtEl>
                                        <p:attrNameLst>
                                          <p:attrName>ppt_x</p:attrName>
                                        </p:attrNameLst>
                                      </p:cBhvr>
                                      <p:tavLst>
                                        <p:tav tm="0">
                                          <p:val>
                                            <p:strVal val="#ppt_x"/>
                                          </p:val>
                                        </p:tav>
                                        <p:tav tm="100000">
                                          <p:val>
                                            <p:strVal val="#ppt_x"/>
                                          </p:val>
                                        </p:tav>
                                      </p:tavLst>
                                    </p:anim>
                                    <p:anim calcmode="lin" valueType="num">
                                      <p:cBhvr additive="base">
                                        <p:cTn dur="250" fill="hold" id="76"/>
                                        <p:tgtEl>
                                          <p:spTgt spid="18"/>
                                        </p:tgtEl>
                                        <p:attrNameLst>
                                          <p:attrName>ppt_y</p:attrName>
                                        </p:attrNameLst>
                                      </p:cBhvr>
                                      <p:tavLst>
                                        <p:tav tm="0">
                                          <p:val>
                                            <p:strVal val="1+#ppt_h/2"/>
                                          </p:val>
                                        </p:tav>
                                        <p:tav tm="100000">
                                          <p:val>
                                            <p:strVal val="#ppt_y"/>
                                          </p:val>
                                        </p:tav>
                                      </p:tavLst>
                                    </p:anim>
                                  </p:childTnLst>
                                </p:cTn>
                              </p:par>
                            </p:childTnLst>
                          </p:cTn>
                        </p:par>
                        <p:par>
                          <p:cTn fill="hold" id="77" nodeType="afterGroup">
                            <p:stCondLst>
                              <p:cond delay="5500"/>
                            </p:stCondLst>
                            <p:childTnLst>
                              <p:par>
                                <p:cTn fill="hold" grpId="0" id="78" nodeType="afterEffect" presetClass="entr" presetID="53" presetSubtype="0">
                                  <p:stCondLst>
                                    <p:cond delay="0"/>
                                  </p:stCondLst>
                                  <p:childTnLst>
                                    <p:set>
                                      <p:cBhvr>
                                        <p:cTn dur="1" fill="hold" id="79">
                                          <p:stCondLst>
                                            <p:cond delay="0"/>
                                          </p:stCondLst>
                                        </p:cTn>
                                        <p:tgtEl>
                                          <p:spTgt spid="27"/>
                                        </p:tgtEl>
                                        <p:attrNameLst>
                                          <p:attrName>style.visibility</p:attrName>
                                        </p:attrNameLst>
                                      </p:cBhvr>
                                      <p:to>
                                        <p:strVal val="visible"/>
                                      </p:to>
                                    </p:set>
                                    <p:anim calcmode="lin" valueType="num">
                                      <p:cBhvr>
                                        <p:cTn dur="500" fill="hold" id="80"/>
                                        <p:tgtEl>
                                          <p:spTgt spid="27"/>
                                        </p:tgtEl>
                                        <p:attrNameLst>
                                          <p:attrName>ppt_w</p:attrName>
                                        </p:attrNameLst>
                                      </p:cBhvr>
                                      <p:tavLst>
                                        <p:tav tm="0">
                                          <p:val>
                                            <p:fltVal val="0"/>
                                          </p:val>
                                        </p:tav>
                                        <p:tav tm="100000">
                                          <p:val>
                                            <p:strVal val="#ppt_w"/>
                                          </p:val>
                                        </p:tav>
                                      </p:tavLst>
                                    </p:anim>
                                    <p:anim calcmode="lin" valueType="num">
                                      <p:cBhvr>
                                        <p:cTn dur="500" fill="hold" id="81"/>
                                        <p:tgtEl>
                                          <p:spTgt spid="27"/>
                                        </p:tgtEl>
                                        <p:attrNameLst>
                                          <p:attrName>ppt_h</p:attrName>
                                        </p:attrNameLst>
                                      </p:cBhvr>
                                      <p:tavLst>
                                        <p:tav tm="0">
                                          <p:val>
                                            <p:fltVal val="0"/>
                                          </p:val>
                                        </p:tav>
                                        <p:tav tm="100000">
                                          <p:val>
                                            <p:strVal val="#ppt_h"/>
                                          </p:val>
                                        </p:tav>
                                      </p:tavLst>
                                    </p:anim>
                                    <p:animEffect filter="fade" transition="in">
                                      <p:cBhvr>
                                        <p:cTn dur="500" id="82"/>
                                        <p:tgtEl>
                                          <p:spTgt spid="27"/>
                                        </p:tgtEl>
                                      </p:cBhvr>
                                    </p:animEffect>
                                  </p:childTnLst>
                                </p:cTn>
                              </p:par>
                            </p:childTnLst>
                          </p:cTn>
                        </p:par>
                        <p:par>
                          <p:cTn fill="hold" id="83" nodeType="afterGroup">
                            <p:stCondLst>
                              <p:cond delay="6000"/>
                            </p:stCondLst>
                            <p:childTnLst>
                              <p:par>
                                <p:cTn fill="hold" id="84" nodeType="afterEffect" presetClass="entr" presetID="22" presetSubtype="1">
                                  <p:stCondLst>
                                    <p:cond delay="0"/>
                                  </p:stCondLst>
                                  <p:childTnLst>
                                    <p:set>
                                      <p:cBhvr>
                                        <p:cTn dur="1" fill="hold" id="85">
                                          <p:stCondLst>
                                            <p:cond delay="0"/>
                                          </p:stCondLst>
                                        </p:cTn>
                                        <p:tgtEl>
                                          <p:spTgt spid="7"/>
                                        </p:tgtEl>
                                        <p:attrNameLst>
                                          <p:attrName>style.visibility</p:attrName>
                                        </p:attrNameLst>
                                      </p:cBhvr>
                                      <p:to>
                                        <p:strVal val="visible"/>
                                      </p:to>
                                    </p:set>
                                    <p:animEffect filter="wipe(up)" transition="in">
                                      <p:cBhvr>
                                        <p:cTn dur="500" id="86"/>
                                        <p:tgtEl>
                                          <p:spTgt spid="7"/>
                                        </p:tgtEl>
                                      </p:cBhvr>
                                    </p:animEffect>
                                  </p:childTnLst>
                                </p:cTn>
                              </p:par>
                            </p:childTnLst>
                          </p:cTn>
                        </p:par>
                        <p:par>
                          <p:cTn fill="hold" id="87" nodeType="afterGroup">
                            <p:stCondLst>
                              <p:cond delay="6500"/>
                            </p:stCondLst>
                            <p:childTnLst>
                              <p:par>
                                <p:cTn fill="hold" id="88" nodeType="afterEffect" presetClass="entr" presetID="22" presetSubtype="1">
                                  <p:stCondLst>
                                    <p:cond delay="0"/>
                                  </p:stCondLst>
                                  <p:childTnLst>
                                    <p:set>
                                      <p:cBhvr>
                                        <p:cTn dur="1" fill="hold" id="89">
                                          <p:stCondLst>
                                            <p:cond delay="0"/>
                                          </p:stCondLst>
                                        </p:cTn>
                                        <p:tgtEl>
                                          <p:spTgt spid="8"/>
                                        </p:tgtEl>
                                        <p:attrNameLst>
                                          <p:attrName>style.visibility</p:attrName>
                                        </p:attrNameLst>
                                      </p:cBhvr>
                                      <p:to>
                                        <p:strVal val="visible"/>
                                      </p:to>
                                    </p:set>
                                    <p:animEffect filter="wipe(up)" transition="in">
                                      <p:cBhvr>
                                        <p:cTn dur="500" id="90"/>
                                        <p:tgtEl>
                                          <p:spTgt spid="8"/>
                                        </p:tgtEl>
                                      </p:cBhvr>
                                    </p:animEffect>
                                  </p:childTnLst>
                                </p:cTn>
                              </p:par>
                            </p:childTnLst>
                          </p:cTn>
                        </p:par>
                        <p:par>
                          <p:cTn fill="hold" id="91" nodeType="afterGroup">
                            <p:stCondLst>
                              <p:cond delay="7000"/>
                            </p:stCondLst>
                            <p:childTnLst>
                              <p:par>
                                <p:cTn fill="hold" id="92" nodeType="afterEffect" presetClass="entr" presetID="22" presetSubtype="1">
                                  <p:stCondLst>
                                    <p:cond delay="0"/>
                                  </p:stCondLst>
                                  <p:childTnLst>
                                    <p:set>
                                      <p:cBhvr>
                                        <p:cTn dur="1" fill="hold" id="93">
                                          <p:stCondLst>
                                            <p:cond delay="0"/>
                                          </p:stCondLst>
                                        </p:cTn>
                                        <p:tgtEl>
                                          <p:spTgt spid="9"/>
                                        </p:tgtEl>
                                        <p:attrNameLst>
                                          <p:attrName>style.visibility</p:attrName>
                                        </p:attrNameLst>
                                      </p:cBhvr>
                                      <p:to>
                                        <p:strVal val="visible"/>
                                      </p:to>
                                    </p:set>
                                    <p:animEffect filter="wipe(up)" transition="in">
                                      <p:cBhvr>
                                        <p:cTn dur="500" id="94"/>
                                        <p:tgtEl>
                                          <p:spTgt spid="9"/>
                                        </p:tgtEl>
                                      </p:cBhvr>
                                    </p:animEffect>
                                  </p:childTnLst>
                                </p:cTn>
                              </p:par>
                            </p:childTnLst>
                          </p:cTn>
                        </p:par>
                        <p:par>
                          <p:cTn fill="hold" id="95" nodeType="afterGroup">
                            <p:stCondLst>
                              <p:cond delay="7500"/>
                            </p:stCondLst>
                            <p:childTnLst>
                              <p:par>
                                <p:cTn fill="hold" grpId="0" id="96" nodeType="afterEffect" presetClass="entr" presetID="22" presetSubtype="1">
                                  <p:stCondLst>
                                    <p:cond delay="0"/>
                                  </p:stCondLst>
                                  <p:childTnLst>
                                    <p:set>
                                      <p:cBhvr>
                                        <p:cTn dur="1" fill="hold" id="97">
                                          <p:stCondLst>
                                            <p:cond delay="0"/>
                                          </p:stCondLst>
                                        </p:cTn>
                                        <p:tgtEl>
                                          <p:spTgt spid="28"/>
                                        </p:tgtEl>
                                        <p:attrNameLst>
                                          <p:attrName>style.visibility</p:attrName>
                                        </p:attrNameLst>
                                      </p:cBhvr>
                                      <p:to>
                                        <p:strVal val="visible"/>
                                      </p:to>
                                    </p:set>
                                    <p:animEffect filter="wipe(up)" transition="in">
                                      <p:cBhvr>
                                        <p:cTn dur="500" id="98"/>
                                        <p:tgtEl>
                                          <p:spTgt spid="28"/>
                                        </p:tgtEl>
                                      </p:cBhvr>
                                    </p:animEffect>
                                  </p:childTnLst>
                                </p:cTn>
                              </p:par>
                            </p:childTnLst>
                          </p:cTn>
                        </p:par>
                        <p:par>
                          <p:cTn fill="hold" id="99" nodeType="afterGroup">
                            <p:stCondLst>
                              <p:cond delay="8000"/>
                            </p:stCondLst>
                            <p:childTnLst>
                              <p:par>
                                <p:cTn fill="hold" grpId="0" id="100" nodeType="afterEffect" presetClass="entr" presetID="22" presetSubtype="1">
                                  <p:stCondLst>
                                    <p:cond delay="0"/>
                                  </p:stCondLst>
                                  <p:childTnLst>
                                    <p:set>
                                      <p:cBhvr>
                                        <p:cTn dur="1" fill="hold" id="101">
                                          <p:stCondLst>
                                            <p:cond delay="0"/>
                                          </p:stCondLst>
                                        </p:cTn>
                                        <p:tgtEl>
                                          <p:spTgt spid="29"/>
                                        </p:tgtEl>
                                        <p:attrNameLst>
                                          <p:attrName>style.visibility</p:attrName>
                                        </p:attrNameLst>
                                      </p:cBhvr>
                                      <p:to>
                                        <p:strVal val="visible"/>
                                      </p:to>
                                    </p:set>
                                    <p:animEffect filter="wipe(up)" transition="in">
                                      <p:cBhvr>
                                        <p:cTn dur="500" id="102"/>
                                        <p:tgtEl>
                                          <p:spTgt spid="29"/>
                                        </p:tgtEl>
                                      </p:cBhvr>
                                    </p:animEffect>
                                  </p:childTnLst>
                                </p:cTn>
                              </p:par>
                            </p:childTnLst>
                          </p:cTn>
                        </p:par>
                        <p:par>
                          <p:cTn fill="hold" id="103" nodeType="afterGroup">
                            <p:stCondLst>
                              <p:cond delay="8500"/>
                            </p:stCondLst>
                            <p:childTnLst>
                              <p:par>
                                <p:cTn fill="hold" grpId="0" id="104" nodeType="afterEffect" presetClass="entr" presetID="22" presetSubtype="1">
                                  <p:stCondLst>
                                    <p:cond delay="0"/>
                                  </p:stCondLst>
                                  <p:childTnLst>
                                    <p:set>
                                      <p:cBhvr>
                                        <p:cTn dur="1" fill="hold" id="105">
                                          <p:stCondLst>
                                            <p:cond delay="0"/>
                                          </p:stCondLst>
                                        </p:cTn>
                                        <p:tgtEl>
                                          <p:spTgt spid="30"/>
                                        </p:tgtEl>
                                        <p:attrNameLst>
                                          <p:attrName>style.visibility</p:attrName>
                                        </p:attrNameLst>
                                      </p:cBhvr>
                                      <p:to>
                                        <p:strVal val="visible"/>
                                      </p:to>
                                    </p:set>
                                    <p:animEffect filter="wipe(up)" transition="in">
                                      <p:cBhvr>
                                        <p:cTn dur="500" id="106"/>
                                        <p:tgtEl>
                                          <p:spTgt spid="30"/>
                                        </p:tgtEl>
                                      </p:cBhvr>
                                    </p:animEffect>
                                  </p:childTnLst>
                                </p:cTn>
                              </p:par>
                            </p:childTnLst>
                          </p:cTn>
                        </p:par>
                        <p:par>
                          <p:cTn fill="hold" id="107" nodeType="afterGroup">
                            <p:stCondLst>
                              <p:cond delay="9000"/>
                            </p:stCondLst>
                            <p:childTnLst>
                              <p:par>
                                <p:cTn fill="hold" grpId="0" id="108" nodeType="afterEffect" presetClass="entr" presetID="22" presetSubtype="1">
                                  <p:stCondLst>
                                    <p:cond delay="0"/>
                                  </p:stCondLst>
                                  <p:childTnLst>
                                    <p:set>
                                      <p:cBhvr>
                                        <p:cTn dur="1" fill="hold" id="109">
                                          <p:stCondLst>
                                            <p:cond delay="0"/>
                                          </p:stCondLst>
                                        </p:cTn>
                                        <p:tgtEl>
                                          <p:spTgt spid="31"/>
                                        </p:tgtEl>
                                        <p:attrNameLst>
                                          <p:attrName>style.visibility</p:attrName>
                                        </p:attrNameLst>
                                      </p:cBhvr>
                                      <p:to>
                                        <p:strVal val="visible"/>
                                      </p:to>
                                    </p:set>
                                    <p:animEffect filter="wipe(up)" transition="in">
                                      <p:cBhvr>
                                        <p:cTn dur="500" id="110"/>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10"/>
      <p:bldP grpId="0" spid="11"/>
      <p:bldP grpId="0" spid="12"/>
      <p:bldP grpId="0" spid="13"/>
      <p:bldP grpId="0" spid="17"/>
      <p:bldP grpId="0" spid="23"/>
      <p:bldP grpId="0" spid="24"/>
      <p:bldP grpId="0" spid="25"/>
      <p:bldP grpId="0" spid="26"/>
      <p:bldP grpId="0" spid="27"/>
      <p:bldP grpId="0" spid="28"/>
      <p:bldP grpId="0" spid="29"/>
      <p:bldP grpId="0" spid="30"/>
      <p:bldP grpId="0" spid="31"/>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TextBox 14"/>
          <p:cNvSpPr txBox="1">
            <a:spLocks noChangeArrowheads="1"/>
          </p:cNvSpPr>
          <p:nvPr/>
        </p:nvSpPr>
        <p:spPr bwMode="auto">
          <a:xfrm>
            <a:off x="683568" y="218132"/>
            <a:ext cx="3672408" cy="365760"/>
          </a:xfrm>
          <a:prstGeom prst="rect">
            <a:avLst/>
          </a:prstGeom>
          <a:noFill/>
          <a:ln w="9525">
            <a:noFill/>
            <a:miter lim="800000"/>
          </a:ln>
        </p:spPr>
        <p:txBody>
          <a:bodyPr wrap="square">
            <a:spAutoFit/>
          </a:bodyPr>
          <a:lstStyle/>
          <a:p>
            <a:pPr lvl="0">
              <a:defRPr/>
            </a:pPr>
            <a:r>
              <a:rPr altLang="en-US" b="1" kern="0" lang="zh-CN">
                <a:solidFill>
                  <a:schemeClr val="bg1"/>
                </a:solidFill>
                <a:latin charset="-122" panose="020b0503020204020204" pitchFamily="34" typeface="微软雅黑"/>
                <a:ea charset="-122" panose="020b0503020204020204" pitchFamily="34" typeface="微软雅黑"/>
              </a:rPr>
              <a:t>阶段建筑施工作业概述</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pic>
        <p:nvPicPr>
          <p:cNvPr id="6" name="Picture 2"/>
          <p:cNvPicPr>
            <a:picLocks noChangeArrowheads="1" noChangeAspect="1"/>
          </p:cNvPicPr>
          <p:nvPr/>
        </p:nvPicPr>
        <p:blipFill>
          <a:blip r:embed="rId3">
            <a:extLst>
              <a:ext uri="{28A0092B-C50C-407E-A947-70E740481C1C}">
                <a14:useLocalDpi val="0"/>
              </a:ext>
            </a:extLst>
          </a:blip>
          <a:stretch>
            <a:fillRect/>
          </a:stretch>
        </p:blipFill>
        <p:spPr bwMode="auto">
          <a:xfrm>
            <a:off x="7229475" y="71297"/>
            <a:ext cx="1735013" cy="53645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7" name="矩形 6"/>
          <p:cNvSpPr/>
          <p:nvPr/>
        </p:nvSpPr>
        <p:spPr bwMode="auto">
          <a:xfrm>
            <a:off x="951617" y="1302613"/>
            <a:ext cx="1764441" cy="342519"/>
          </a:xfrm>
          <a:prstGeom prst="rect">
            <a:avLst/>
          </a:prstGeom>
          <a:solidFill>
            <a:srgbClr val="0070C0"/>
          </a:solidFill>
          <a:ln algn="ctr" cap="flat" cmpd="sng" w="25400">
            <a:noFill/>
            <a:prstDash val="solid"/>
          </a:ln>
          <a:effectLst/>
        </p:spPr>
        <p:txBody>
          <a:bodyPr anchor="ctr"/>
          <a:lstStyle/>
          <a:p>
            <a:pPr algn="ctr" fontAlgn="auto">
              <a:lnSpc>
                <a:spcPct val="120000"/>
              </a:lnSpc>
              <a:spcBef>
                <a:spcPct val="0"/>
              </a:spcBef>
              <a:spcAft>
                <a:spcPct val="0"/>
              </a:spcAft>
              <a:defRPr/>
            </a:pPr>
            <a:r>
              <a:rPr altLang="en-US" b="1" kern="0" lang="zh-CN" sz="1400">
                <a:solidFill>
                  <a:sysClr lastClr="FFFFFF" val="window"/>
                </a:solidFill>
                <a:latin charset="-122" panose="020b0503020204020204" pitchFamily="34" typeface="微软雅黑"/>
                <a:ea charset="-122" panose="020b0503020204020204" pitchFamily="34" typeface="微软雅黑"/>
              </a:rPr>
              <a:t>添加文本标题</a:t>
            </a:r>
          </a:p>
        </p:txBody>
      </p:sp>
      <p:sp>
        <p:nvSpPr>
          <p:cNvPr id="8" name="矩形 7"/>
          <p:cNvSpPr/>
          <p:nvPr/>
        </p:nvSpPr>
        <p:spPr bwMode="auto">
          <a:xfrm>
            <a:off x="951617" y="1645132"/>
            <a:ext cx="1764441" cy="1133251"/>
          </a:xfrm>
          <a:prstGeom prst="rect">
            <a:avLst/>
          </a:prstGeom>
          <a:solidFill>
            <a:srgbClr val="00B0F0"/>
          </a:solidFill>
          <a:ln algn="ctr" cap="flat" cmpd="sng" w="25400">
            <a:noFill/>
            <a:prstDash val="solid"/>
          </a:ln>
          <a:effectLst/>
        </p:spPr>
        <p:txBody>
          <a:bodyPr anchor="ctr"/>
          <a:lstStyle/>
          <a:p>
            <a:pPr algn="ctr" fontAlgn="auto">
              <a:lnSpc>
                <a:spcPct val="120000"/>
              </a:lnSpc>
              <a:spcBef>
                <a:spcPct val="0"/>
              </a:spcBef>
              <a:spcAft>
                <a:spcPct val="0"/>
              </a:spcAft>
              <a:defRPr/>
            </a:pPr>
            <a:r>
              <a:rPr altLang="en-US" kern="0" lang="zh-CN" smtClean="0" sz="1200">
                <a:solidFill>
                  <a:schemeClr val="bg1"/>
                </a:solidFill>
                <a:latin charset="-122" panose="020b0503020204020204" pitchFamily="34" typeface="微软雅黑"/>
                <a:ea charset="-122" panose="020b0503020204020204" pitchFamily="34" typeface="微软雅黑"/>
              </a:rPr>
              <a:t>添加适当的文字，一页的文字控制在200字</a:t>
            </a:r>
          </a:p>
        </p:txBody>
      </p:sp>
      <p:sp>
        <p:nvSpPr>
          <p:cNvPr id="9" name="矩形 8"/>
          <p:cNvSpPr/>
          <p:nvPr/>
        </p:nvSpPr>
        <p:spPr bwMode="auto">
          <a:xfrm>
            <a:off x="2777059" y="1302613"/>
            <a:ext cx="1764441" cy="342519"/>
          </a:xfrm>
          <a:prstGeom prst="rect">
            <a:avLst/>
          </a:prstGeom>
          <a:solidFill>
            <a:srgbClr val="0070C0"/>
          </a:solidFill>
          <a:ln algn="ctr" cap="flat" cmpd="sng" w="25400">
            <a:noFill/>
            <a:prstDash val="solid"/>
          </a:ln>
          <a:effectLst/>
        </p:spPr>
        <p:txBody>
          <a:bodyPr anchor="ctr"/>
          <a:lstStyle/>
          <a:p>
            <a:pPr algn="ctr" fontAlgn="auto">
              <a:lnSpc>
                <a:spcPct val="120000"/>
              </a:lnSpc>
              <a:spcBef>
                <a:spcPct val="0"/>
              </a:spcBef>
              <a:spcAft>
                <a:spcPct val="0"/>
              </a:spcAft>
              <a:defRPr/>
            </a:pPr>
            <a:r>
              <a:rPr altLang="en-US" b="1" kern="0" lang="zh-CN" sz="1400">
                <a:solidFill>
                  <a:sysClr lastClr="FFFFFF" val="window"/>
                </a:solidFill>
                <a:latin charset="-122" panose="020b0503020204020204" pitchFamily="34" typeface="微软雅黑"/>
                <a:ea charset="-122" panose="020b0503020204020204" pitchFamily="34" typeface="微软雅黑"/>
              </a:rPr>
              <a:t>添加文本标题</a:t>
            </a:r>
          </a:p>
        </p:txBody>
      </p:sp>
      <p:sp>
        <p:nvSpPr>
          <p:cNvPr id="10" name="矩形 9"/>
          <p:cNvSpPr/>
          <p:nvPr/>
        </p:nvSpPr>
        <p:spPr bwMode="auto">
          <a:xfrm>
            <a:off x="2777059" y="1645132"/>
            <a:ext cx="1764441" cy="1133251"/>
          </a:xfrm>
          <a:prstGeom prst="rect">
            <a:avLst/>
          </a:prstGeom>
          <a:solidFill>
            <a:srgbClr val="00B0F0"/>
          </a:solidFill>
          <a:ln algn="ctr" cap="flat" cmpd="sng" w="25400">
            <a:noFill/>
            <a:prstDash val="solid"/>
          </a:ln>
          <a:effectLst/>
        </p:spPr>
        <p:txBody>
          <a:bodyPr anchor="ctr"/>
          <a:lstStyle/>
          <a:p>
            <a:pPr algn="ctr" fontAlgn="auto">
              <a:lnSpc>
                <a:spcPct val="120000"/>
              </a:lnSpc>
              <a:spcBef>
                <a:spcPct val="0"/>
              </a:spcBef>
              <a:spcAft>
                <a:spcPct val="0"/>
              </a:spcAft>
              <a:defRPr/>
            </a:pPr>
            <a:r>
              <a:rPr altLang="en-US" kern="0" lang="zh-CN" sz="1200">
                <a:solidFill>
                  <a:schemeClr val="bg1"/>
                </a:solidFill>
                <a:latin charset="-122" panose="020b0503020204020204" pitchFamily="34" typeface="微软雅黑"/>
                <a:ea charset="-122" panose="020b0503020204020204" pitchFamily="34" typeface="微软雅黑"/>
              </a:rPr>
              <a:t>添加适当的文字，一页的文字控制在200字</a:t>
            </a:r>
          </a:p>
        </p:txBody>
      </p:sp>
      <p:sp>
        <p:nvSpPr>
          <p:cNvPr id="11" name="矩形 10"/>
          <p:cNvSpPr/>
          <p:nvPr/>
        </p:nvSpPr>
        <p:spPr bwMode="auto">
          <a:xfrm>
            <a:off x="4602500" y="1302613"/>
            <a:ext cx="1764441" cy="342519"/>
          </a:xfrm>
          <a:prstGeom prst="rect">
            <a:avLst/>
          </a:prstGeom>
          <a:solidFill>
            <a:srgbClr val="0070C0"/>
          </a:solidFill>
          <a:ln algn="ctr" cap="flat" cmpd="sng" w="25400">
            <a:noFill/>
            <a:prstDash val="solid"/>
          </a:ln>
          <a:effectLst/>
        </p:spPr>
        <p:txBody>
          <a:bodyPr anchor="ctr"/>
          <a:lstStyle/>
          <a:p>
            <a:pPr algn="ctr" fontAlgn="auto">
              <a:lnSpc>
                <a:spcPct val="120000"/>
              </a:lnSpc>
              <a:spcBef>
                <a:spcPct val="0"/>
              </a:spcBef>
              <a:spcAft>
                <a:spcPct val="0"/>
              </a:spcAft>
              <a:defRPr/>
            </a:pPr>
            <a:r>
              <a:rPr altLang="en-US" b="1" kern="0" lang="zh-CN" sz="1400">
                <a:solidFill>
                  <a:sysClr lastClr="FFFFFF" val="window"/>
                </a:solidFill>
                <a:latin charset="-122" panose="020b0503020204020204" pitchFamily="34" typeface="微软雅黑"/>
                <a:ea charset="-122" panose="020b0503020204020204" pitchFamily="34" typeface="微软雅黑"/>
              </a:rPr>
              <a:t>添加文本标题</a:t>
            </a:r>
          </a:p>
        </p:txBody>
      </p:sp>
      <p:sp>
        <p:nvSpPr>
          <p:cNvPr id="12" name="矩形 11"/>
          <p:cNvSpPr/>
          <p:nvPr/>
        </p:nvSpPr>
        <p:spPr bwMode="auto">
          <a:xfrm>
            <a:off x="4602500" y="1645132"/>
            <a:ext cx="1764441" cy="1133251"/>
          </a:xfrm>
          <a:prstGeom prst="rect">
            <a:avLst/>
          </a:prstGeom>
          <a:solidFill>
            <a:srgbClr val="00B0F0"/>
          </a:solidFill>
          <a:ln algn="ctr" cap="flat" cmpd="sng" w="25400">
            <a:noFill/>
            <a:prstDash val="solid"/>
          </a:ln>
          <a:effectLst/>
        </p:spPr>
        <p:txBody>
          <a:bodyPr anchor="ctr"/>
          <a:lstStyle/>
          <a:p>
            <a:pPr algn="ctr" fontAlgn="auto">
              <a:lnSpc>
                <a:spcPct val="120000"/>
              </a:lnSpc>
              <a:spcBef>
                <a:spcPct val="0"/>
              </a:spcBef>
              <a:spcAft>
                <a:spcPct val="0"/>
              </a:spcAft>
              <a:defRPr/>
            </a:pPr>
            <a:r>
              <a:rPr altLang="en-US" kern="0" lang="zh-CN" sz="1200">
                <a:solidFill>
                  <a:schemeClr val="bg1"/>
                </a:solidFill>
                <a:latin charset="-122" panose="020b0503020204020204" pitchFamily="34" typeface="微软雅黑"/>
                <a:ea charset="-122" panose="020b0503020204020204" pitchFamily="34" typeface="微软雅黑"/>
              </a:rPr>
              <a:t>添加适当的文字，一页的文字控制在200字</a:t>
            </a:r>
          </a:p>
        </p:txBody>
      </p:sp>
      <p:sp>
        <p:nvSpPr>
          <p:cNvPr id="13" name="矩形 12"/>
          <p:cNvSpPr/>
          <p:nvPr/>
        </p:nvSpPr>
        <p:spPr bwMode="auto">
          <a:xfrm>
            <a:off x="6427942" y="1302613"/>
            <a:ext cx="1764441" cy="342519"/>
          </a:xfrm>
          <a:prstGeom prst="rect">
            <a:avLst/>
          </a:prstGeom>
          <a:solidFill>
            <a:srgbClr val="0070C0"/>
          </a:solidFill>
          <a:ln algn="ctr" cap="flat" cmpd="sng" w="25400">
            <a:noFill/>
            <a:prstDash val="solid"/>
          </a:ln>
          <a:effectLst/>
        </p:spPr>
        <p:txBody>
          <a:bodyPr anchor="ctr"/>
          <a:lstStyle/>
          <a:p>
            <a:pPr algn="ctr" fontAlgn="auto">
              <a:lnSpc>
                <a:spcPct val="120000"/>
              </a:lnSpc>
              <a:spcBef>
                <a:spcPct val="0"/>
              </a:spcBef>
              <a:spcAft>
                <a:spcPct val="0"/>
              </a:spcAft>
              <a:defRPr/>
            </a:pPr>
            <a:r>
              <a:rPr altLang="en-US" b="1" kern="0" lang="zh-CN" sz="1400">
                <a:solidFill>
                  <a:sysClr lastClr="FFFFFF" val="window"/>
                </a:solidFill>
                <a:latin charset="-122" panose="020b0503020204020204" pitchFamily="34" typeface="微软雅黑"/>
                <a:ea charset="-122" panose="020b0503020204020204" pitchFamily="34" typeface="微软雅黑"/>
              </a:rPr>
              <a:t>添加文本标题</a:t>
            </a:r>
          </a:p>
        </p:txBody>
      </p:sp>
      <p:sp>
        <p:nvSpPr>
          <p:cNvPr id="14" name="矩形 13"/>
          <p:cNvSpPr/>
          <p:nvPr/>
        </p:nvSpPr>
        <p:spPr bwMode="auto">
          <a:xfrm>
            <a:off x="6427942" y="1645132"/>
            <a:ext cx="1764441" cy="1133251"/>
          </a:xfrm>
          <a:prstGeom prst="rect">
            <a:avLst/>
          </a:prstGeom>
          <a:solidFill>
            <a:srgbClr val="00B0F0"/>
          </a:solidFill>
          <a:ln algn="ctr" cap="flat" cmpd="sng" w="25400">
            <a:noFill/>
            <a:prstDash val="solid"/>
          </a:ln>
          <a:effectLst/>
        </p:spPr>
        <p:txBody>
          <a:bodyPr anchor="ctr"/>
          <a:lstStyle/>
          <a:p>
            <a:pPr algn="ctr" fontAlgn="auto">
              <a:lnSpc>
                <a:spcPct val="120000"/>
              </a:lnSpc>
              <a:spcBef>
                <a:spcPct val="0"/>
              </a:spcBef>
              <a:spcAft>
                <a:spcPct val="0"/>
              </a:spcAft>
              <a:defRPr/>
            </a:pPr>
            <a:r>
              <a:rPr altLang="en-US" kern="0" lang="zh-CN" sz="1200">
                <a:solidFill>
                  <a:schemeClr val="bg1"/>
                </a:solidFill>
                <a:latin charset="-122" panose="020b0503020204020204" pitchFamily="34" typeface="微软雅黑"/>
                <a:ea charset="-122" panose="020b0503020204020204" pitchFamily="34" typeface="微软雅黑"/>
              </a:rPr>
              <a:t>添加适当的文字，一页的文字控制在200字</a:t>
            </a:r>
          </a:p>
        </p:txBody>
      </p:sp>
      <p:sp>
        <p:nvSpPr>
          <p:cNvPr id="15" name="矩形 14"/>
          <p:cNvSpPr/>
          <p:nvPr/>
        </p:nvSpPr>
        <p:spPr bwMode="auto">
          <a:xfrm>
            <a:off x="951617" y="3040196"/>
            <a:ext cx="1764441" cy="342519"/>
          </a:xfrm>
          <a:prstGeom prst="rect">
            <a:avLst/>
          </a:prstGeom>
          <a:solidFill>
            <a:srgbClr val="0070C0"/>
          </a:solidFill>
          <a:ln algn="ctr" cap="flat" cmpd="sng" w="25400">
            <a:noFill/>
            <a:prstDash val="solid"/>
          </a:ln>
          <a:effectLst/>
        </p:spPr>
        <p:txBody>
          <a:bodyPr anchor="ctr"/>
          <a:lstStyle/>
          <a:p>
            <a:pPr algn="ctr" fontAlgn="auto">
              <a:lnSpc>
                <a:spcPct val="120000"/>
              </a:lnSpc>
              <a:spcBef>
                <a:spcPct val="0"/>
              </a:spcBef>
              <a:spcAft>
                <a:spcPct val="0"/>
              </a:spcAft>
              <a:defRPr/>
            </a:pPr>
            <a:r>
              <a:rPr altLang="en-US" b="1" kern="0" lang="zh-CN" sz="1400">
                <a:solidFill>
                  <a:sysClr lastClr="FFFFFF" val="window"/>
                </a:solidFill>
                <a:latin charset="-122" panose="020b0503020204020204" pitchFamily="34" typeface="微软雅黑"/>
                <a:ea charset="-122" panose="020b0503020204020204" pitchFamily="34" typeface="微软雅黑"/>
              </a:rPr>
              <a:t>添加文本标题</a:t>
            </a:r>
          </a:p>
        </p:txBody>
      </p:sp>
      <p:sp>
        <p:nvSpPr>
          <p:cNvPr id="16" name="矩形 15"/>
          <p:cNvSpPr/>
          <p:nvPr/>
        </p:nvSpPr>
        <p:spPr bwMode="auto">
          <a:xfrm>
            <a:off x="951617" y="3382715"/>
            <a:ext cx="1764441" cy="1133251"/>
          </a:xfrm>
          <a:prstGeom prst="rect">
            <a:avLst/>
          </a:prstGeom>
          <a:solidFill>
            <a:srgbClr val="00B0F0"/>
          </a:solidFill>
          <a:ln algn="ctr" cap="flat" cmpd="sng" w="25400">
            <a:noFill/>
            <a:prstDash val="solid"/>
          </a:ln>
          <a:effectLst/>
        </p:spPr>
        <p:txBody>
          <a:bodyPr anchor="ctr"/>
          <a:lstStyle/>
          <a:p>
            <a:pPr algn="ctr" fontAlgn="auto">
              <a:lnSpc>
                <a:spcPct val="120000"/>
              </a:lnSpc>
              <a:spcBef>
                <a:spcPct val="0"/>
              </a:spcBef>
              <a:spcAft>
                <a:spcPct val="0"/>
              </a:spcAft>
              <a:defRPr/>
            </a:pPr>
            <a:r>
              <a:rPr altLang="en-US" kern="0" lang="zh-CN" sz="1200">
                <a:solidFill>
                  <a:schemeClr val="bg1"/>
                </a:solidFill>
                <a:latin charset="-122" panose="020b0503020204020204" pitchFamily="34" typeface="微软雅黑"/>
                <a:ea charset="-122" panose="020b0503020204020204" pitchFamily="34" typeface="微软雅黑"/>
              </a:rPr>
              <a:t>添加适当的文字，一页的文字控制在200字</a:t>
            </a:r>
          </a:p>
        </p:txBody>
      </p:sp>
      <p:sp>
        <p:nvSpPr>
          <p:cNvPr id="17" name="矩形 16"/>
          <p:cNvSpPr/>
          <p:nvPr/>
        </p:nvSpPr>
        <p:spPr bwMode="auto">
          <a:xfrm>
            <a:off x="2777059" y="3040196"/>
            <a:ext cx="1764441" cy="342519"/>
          </a:xfrm>
          <a:prstGeom prst="rect">
            <a:avLst/>
          </a:prstGeom>
          <a:solidFill>
            <a:srgbClr val="0070C0"/>
          </a:solidFill>
          <a:ln algn="ctr" cap="flat" cmpd="sng" w="25400">
            <a:noFill/>
            <a:prstDash val="solid"/>
          </a:ln>
          <a:effectLst/>
        </p:spPr>
        <p:txBody>
          <a:bodyPr anchor="ctr"/>
          <a:lstStyle/>
          <a:p>
            <a:pPr algn="ctr" fontAlgn="auto">
              <a:lnSpc>
                <a:spcPct val="120000"/>
              </a:lnSpc>
              <a:spcBef>
                <a:spcPct val="0"/>
              </a:spcBef>
              <a:spcAft>
                <a:spcPct val="0"/>
              </a:spcAft>
              <a:defRPr/>
            </a:pPr>
            <a:r>
              <a:rPr altLang="en-US" b="1" kern="0" lang="zh-CN" sz="1400">
                <a:solidFill>
                  <a:sysClr lastClr="FFFFFF" val="window"/>
                </a:solidFill>
                <a:latin charset="-122" panose="020b0503020204020204" pitchFamily="34" typeface="微软雅黑"/>
                <a:ea charset="-122" panose="020b0503020204020204" pitchFamily="34" typeface="微软雅黑"/>
              </a:rPr>
              <a:t>添加文本标题</a:t>
            </a:r>
          </a:p>
        </p:txBody>
      </p:sp>
      <p:sp>
        <p:nvSpPr>
          <p:cNvPr id="18" name="矩形 17"/>
          <p:cNvSpPr/>
          <p:nvPr/>
        </p:nvSpPr>
        <p:spPr bwMode="auto">
          <a:xfrm>
            <a:off x="2777059" y="3382715"/>
            <a:ext cx="1764441" cy="1133251"/>
          </a:xfrm>
          <a:prstGeom prst="rect">
            <a:avLst/>
          </a:prstGeom>
          <a:solidFill>
            <a:srgbClr val="00B0F0"/>
          </a:solidFill>
          <a:ln algn="ctr" cap="flat" cmpd="sng" w="25400">
            <a:noFill/>
            <a:prstDash val="solid"/>
          </a:ln>
          <a:effectLst/>
        </p:spPr>
        <p:txBody>
          <a:bodyPr anchor="ctr"/>
          <a:lstStyle/>
          <a:p>
            <a:pPr algn="ctr" fontAlgn="auto">
              <a:lnSpc>
                <a:spcPct val="120000"/>
              </a:lnSpc>
              <a:spcBef>
                <a:spcPct val="0"/>
              </a:spcBef>
              <a:spcAft>
                <a:spcPct val="0"/>
              </a:spcAft>
              <a:defRPr/>
            </a:pPr>
            <a:r>
              <a:rPr altLang="en-US" kern="0" lang="zh-CN" sz="1200">
                <a:solidFill>
                  <a:schemeClr val="bg1"/>
                </a:solidFill>
                <a:latin charset="-122" panose="020b0503020204020204" pitchFamily="34" typeface="微软雅黑"/>
                <a:ea charset="-122" panose="020b0503020204020204" pitchFamily="34" typeface="微软雅黑"/>
              </a:rPr>
              <a:t>添加适当的文字，一页的文字控制在200字</a:t>
            </a:r>
          </a:p>
        </p:txBody>
      </p:sp>
      <p:sp>
        <p:nvSpPr>
          <p:cNvPr id="19" name="矩形 18"/>
          <p:cNvSpPr/>
          <p:nvPr/>
        </p:nvSpPr>
        <p:spPr bwMode="auto">
          <a:xfrm>
            <a:off x="4602500" y="3040196"/>
            <a:ext cx="1764441" cy="342519"/>
          </a:xfrm>
          <a:prstGeom prst="rect">
            <a:avLst/>
          </a:prstGeom>
          <a:solidFill>
            <a:srgbClr val="0070C0"/>
          </a:solidFill>
          <a:ln algn="ctr" cap="flat" cmpd="sng" w="25400">
            <a:noFill/>
            <a:prstDash val="solid"/>
          </a:ln>
          <a:effectLst/>
        </p:spPr>
        <p:txBody>
          <a:bodyPr anchor="ctr"/>
          <a:lstStyle/>
          <a:p>
            <a:pPr algn="ctr" fontAlgn="auto">
              <a:lnSpc>
                <a:spcPct val="120000"/>
              </a:lnSpc>
              <a:spcBef>
                <a:spcPct val="0"/>
              </a:spcBef>
              <a:spcAft>
                <a:spcPct val="0"/>
              </a:spcAft>
              <a:defRPr/>
            </a:pPr>
            <a:r>
              <a:rPr altLang="en-US" b="1" kern="0" lang="zh-CN" sz="1400">
                <a:solidFill>
                  <a:sysClr lastClr="FFFFFF" val="window"/>
                </a:solidFill>
                <a:latin charset="-122" panose="020b0503020204020204" pitchFamily="34" typeface="微软雅黑"/>
                <a:ea charset="-122" panose="020b0503020204020204" pitchFamily="34" typeface="微软雅黑"/>
              </a:rPr>
              <a:t>添加文本标题</a:t>
            </a:r>
          </a:p>
        </p:txBody>
      </p:sp>
      <p:sp>
        <p:nvSpPr>
          <p:cNvPr id="20" name="矩形 19"/>
          <p:cNvSpPr/>
          <p:nvPr/>
        </p:nvSpPr>
        <p:spPr bwMode="auto">
          <a:xfrm>
            <a:off x="4602500" y="3382715"/>
            <a:ext cx="1764441" cy="1133251"/>
          </a:xfrm>
          <a:prstGeom prst="rect">
            <a:avLst/>
          </a:prstGeom>
          <a:solidFill>
            <a:srgbClr val="00B0F0"/>
          </a:solidFill>
          <a:ln algn="ctr" cap="flat" cmpd="sng" w="25400">
            <a:noFill/>
            <a:prstDash val="solid"/>
          </a:ln>
          <a:effectLst/>
        </p:spPr>
        <p:txBody>
          <a:bodyPr anchor="ctr"/>
          <a:lstStyle/>
          <a:p>
            <a:pPr algn="ctr" fontAlgn="auto">
              <a:lnSpc>
                <a:spcPct val="120000"/>
              </a:lnSpc>
              <a:spcBef>
                <a:spcPct val="0"/>
              </a:spcBef>
              <a:spcAft>
                <a:spcPct val="0"/>
              </a:spcAft>
              <a:defRPr/>
            </a:pPr>
            <a:r>
              <a:rPr altLang="en-US" kern="0" lang="zh-CN" sz="1200">
                <a:solidFill>
                  <a:schemeClr val="bg1"/>
                </a:solidFill>
                <a:latin charset="-122" panose="020b0503020204020204" pitchFamily="34" typeface="微软雅黑"/>
                <a:ea charset="-122" panose="020b0503020204020204" pitchFamily="34" typeface="微软雅黑"/>
              </a:rPr>
              <a:t>添加适当的文字，一页的文字控制在200字</a:t>
            </a:r>
          </a:p>
        </p:txBody>
      </p:sp>
      <p:sp>
        <p:nvSpPr>
          <p:cNvPr id="21" name="矩形 20"/>
          <p:cNvSpPr/>
          <p:nvPr/>
        </p:nvSpPr>
        <p:spPr bwMode="auto">
          <a:xfrm>
            <a:off x="6427942" y="3040196"/>
            <a:ext cx="1764441" cy="342519"/>
          </a:xfrm>
          <a:prstGeom prst="rect">
            <a:avLst/>
          </a:prstGeom>
          <a:solidFill>
            <a:srgbClr val="0070C0"/>
          </a:solidFill>
          <a:ln algn="ctr" cap="flat" cmpd="sng" w="25400">
            <a:noFill/>
            <a:prstDash val="solid"/>
          </a:ln>
          <a:effectLst/>
        </p:spPr>
        <p:txBody>
          <a:bodyPr anchor="ctr"/>
          <a:lstStyle/>
          <a:p>
            <a:pPr algn="ctr" fontAlgn="auto">
              <a:lnSpc>
                <a:spcPct val="120000"/>
              </a:lnSpc>
              <a:spcBef>
                <a:spcPct val="0"/>
              </a:spcBef>
              <a:spcAft>
                <a:spcPct val="0"/>
              </a:spcAft>
              <a:defRPr/>
            </a:pPr>
            <a:r>
              <a:rPr altLang="en-US" b="1" kern="0" lang="zh-CN" sz="1400">
                <a:solidFill>
                  <a:sysClr lastClr="FFFFFF" val="window"/>
                </a:solidFill>
                <a:latin charset="-122" panose="020b0503020204020204" pitchFamily="34" typeface="微软雅黑"/>
                <a:ea charset="-122" panose="020b0503020204020204" pitchFamily="34" typeface="微软雅黑"/>
              </a:rPr>
              <a:t>添加文本标题</a:t>
            </a:r>
          </a:p>
        </p:txBody>
      </p:sp>
      <p:sp>
        <p:nvSpPr>
          <p:cNvPr id="22" name="矩形 21"/>
          <p:cNvSpPr/>
          <p:nvPr/>
        </p:nvSpPr>
        <p:spPr bwMode="auto">
          <a:xfrm>
            <a:off x="6427942" y="3382715"/>
            <a:ext cx="1764441" cy="1133251"/>
          </a:xfrm>
          <a:prstGeom prst="rect">
            <a:avLst/>
          </a:prstGeom>
          <a:solidFill>
            <a:srgbClr val="00B0F0"/>
          </a:solidFill>
          <a:ln algn="ctr" cap="flat" cmpd="sng" w="25400">
            <a:noFill/>
            <a:prstDash val="solid"/>
          </a:ln>
          <a:effectLst/>
        </p:spPr>
        <p:txBody>
          <a:bodyPr anchor="ctr"/>
          <a:lstStyle/>
          <a:p>
            <a:pPr algn="ctr" fontAlgn="auto">
              <a:lnSpc>
                <a:spcPct val="120000"/>
              </a:lnSpc>
              <a:spcBef>
                <a:spcPct val="0"/>
              </a:spcBef>
              <a:spcAft>
                <a:spcPct val="0"/>
              </a:spcAft>
              <a:defRPr/>
            </a:pPr>
            <a:r>
              <a:rPr altLang="en-US" kern="0" lang="zh-CN" sz="1200">
                <a:solidFill>
                  <a:schemeClr val="bg1"/>
                </a:solidFill>
                <a:latin charset="-122" panose="020b0503020204020204" pitchFamily="34" typeface="微软雅黑"/>
                <a:ea charset="-122" panose="020b0503020204020204" pitchFamily="34" typeface="微软雅黑"/>
              </a:rPr>
              <a:t>添加适当的文字，一页的文字控制在200字</a:t>
            </a:r>
          </a:p>
        </p:txBody>
      </p:sp>
    </p:spTree>
    <p:extLst>
      <p:ext uri="{BB962C8B-B14F-4D97-AF65-F5344CB8AC3E}">
        <p14:creationId val="656403902"/>
      </p:ext>
    </p:extLst>
  </p:cSld>
  <p:clrMapOvr>
    <a:masterClrMapping/>
  </p:clrMapOvr>
  <p:transition>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4"/>
                                        </p:tgtEl>
                                        <p:attrNameLst>
                                          <p:attrName>style.visibility</p:attrName>
                                        </p:attrNameLst>
                                      </p:cBhvr>
                                      <p:to>
                                        <p:strVal val="visible"/>
                                      </p:to>
                                    </p:set>
                                    <p:animEffect filter="box(out)" transition="in">
                                      <p:cBhvr>
                                        <p:cTn dur="500" id="7"/>
                                        <p:tgtEl>
                                          <p:spTgt spid="4"/>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5"/>
                                        </p:tgtEl>
                                        <p:attrNameLst>
                                          <p:attrName>style.visibility</p:attrName>
                                        </p:attrNameLst>
                                      </p:cBhvr>
                                      <p:to>
                                        <p:strVal val="visible"/>
                                      </p:to>
                                    </p:set>
                                    <p:animEffect filter="box(out)" transition="in">
                                      <p:cBhvr>
                                        <p:cTn dur="500" id="10"/>
                                        <p:tgtEl>
                                          <p:spTgt spid="5"/>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3"/>
                                        </p:tgtEl>
                                        <p:attrNameLst>
                                          <p:attrName>style.visibility</p:attrName>
                                        </p:attrNameLst>
                                      </p:cBhvr>
                                      <p:to>
                                        <p:strVal val="visible"/>
                                      </p:to>
                                    </p:set>
                                    <p:animEffect filter="wipe(left)" transition="in">
                                      <p:cBhvr>
                                        <p:cTn dur="500" id="14"/>
                                        <p:tgtEl>
                                          <p:spTgt spid="3"/>
                                        </p:tgtEl>
                                      </p:cBhvr>
                                    </p:animEffect>
                                  </p:childTnLst>
                                </p:cTn>
                              </p:par>
                              <p:par>
                                <p:cTn fill="hold" id="15" nodeType="withEffect" presetClass="entr" presetID="2" presetSubtype="2">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1+#ppt_w/2"/>
                                          </p:val>
                                        </p:tav>
                                        <p:tav tm="100000">
                                          <p:val>
                                            <p:strVal val="#ppt_x"/>
                                          </p:val>
                                        </p:tav>
                                      </p:tavLst>
                                    </p:anim>
                                    <p:anim calcmode="lin" valueType="num">
                                      <p:cBhvr additive="base">
                                        <p:cTn dur="500" fill="hold" id="18"/>
                                        <p:tgtEl>
                                          <p:spTgt spid="6"/>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000"/>
                            </p:stCondLst>
                            <p:childTnLst>
                              <p:par>
                                <p:cTn fill="hold" grpId="0" id="20" nodeType="afterEffect" presetClass="entr" presetID="2" presetSubtype="2">
                                  <p:stCondLst>
                                    <p:cond delay="0"/>
                                  </p:stCondLst>
                                  <p:childTnLst>
                                    <p:set>
                                      <p:cBhvr>
                                        <p:cTn dur="1" fill="hold" id="21">
                                          <p:stCondLst>
                                            <p:cond delay="0"/>
                                          </p:stCondLst>
                                        </p:cTn>
                                        <p:tgtEl>
                                          <p:spTgt spid="7"/>
                                        </p:tgtEl>
                                        <p:attrNameLst>
                                          <p:attrName>style.visibility</p:attrName>
                                        </p:attrNameLst>
                                      </p:cBhvr>
                                      <p:to>
                                        <p:strVal val="visible"/>
                                      </p:to>
                                    </p:set>
                                    <p:anim calcmode="lin" valueType="num">
                                      <p:cBhvr additive="base">
                                        <p:cTn dur="500" fill="hold" id="22"/>
                                        <p:tgtEl>
                                          <p:spTgt spid="7"/>
                                        </p:tgtEl>
                                        <p:attrNameLst>
                                          <p:attrName>ppt_x</p:attrName>
                                        </p:attrNameLst>
                                      </p:cBhvr>
                                      <p:tavLst>
                                        <p:tav tm="0">
                                          <p:val>
                                            <p:strVal val="1+#ppt_w/2"/>
                                          </p:val>
                                        </p:tav>
                                        <p:tav tm="100000">
                                          <p:val>
                                            <p:strVal val="#ppt_x"/>
                                          </p:val>
                                        </p:tav>
                                      </p:tavLst>
                                    </p:anim>
                                    <p:anim calcmode="lin" valueType="num">
                                      <p:cBhvr additive="base">
                                        <p:cTn dur="500" fill="hold" id="23"/>
                                        <p:tgtEl>
                                          <p:spTgt spid="7"/>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1500"/>
                            </p:stCondLst>
                            <p:childTnLst>
                              <p:par>
                                <p:cTn fill="hold" grpId="0" id="25" nodeType="afterEffect" presetClass="entr" presetID="22" presetSubtype="1">
                                  <p:stCondLst>
                                    <p:cond delay="0"/>
                                  </p:stCondLst>
                                  <p:childTnLst>
                                    <p:set>
                                      <p:cBhvr>
                                        <p:cTn dur="1" fill="hold" id="26">
                                          <p:stCondLst>
                                            <p:cond delay="0"/>
                                          </p:stCondLst>
                                        </p:cTn>
                                        <p:tgtEl>
                                          <p:spTgt spid="8"/>
                                        </p:tgtEl>
                                        <p:attrNameLst>
                                          <p:attrName>style.visibility</p:attrName>
                                        </p:attrNameLst>
                                      </p:cBhvr>
                                      <p:to>
                                        <p:strVal val="visible"/>
                                      </p:to>
                                    </p:set>
                                    <p:animEffect filter="wipe(up)" transition="in">
                                      <p:cBhvr>
                                        <p:cTn dur="500" id="27"/>
                                        <p:tgtEl>
                                          <p:spTgt spid="8"/>
                                        </p:tgtEl>
                                      </p:cBhvr>
                                    </p:animEffect>
                                  </p:childTnLst>
                                </p:cTn>
                              </p:par>
                            </p:childTnLst>
                          </p:cTn>
                        </p:par>
                        <p:par>
                          <p:cTn fill="hold" id="28" nodeType="afterGroup">
                            <p:stCondLst>
                              <p:cond delay="2000"/>
                            </p:stCondLst>
                            <p:childTnLst>
                              <p:par>
                                <p:cTn fill="hold" grpId="0" id="29" nodeType="afterEffect" presetClass="entr" presetID="2" presetSubtype="2">
                                  <p:stCondLst>
                                    <p:cond delay="0"/>
                                  </p:stCondLst>
                                  <p:childTnLst>
                                    <p:set>
                                      <p:cBhvr>
                                        <p:cTn dur="1" fill="hold" id="30">
                                          <p:stCondLst>
                                            <p:cond delay="0"/>
                                          </p:stCondLst>
                                        </p:cTn>
                                        <p:tgtEl>
                                          <p:spTgt spid="9"/>
                                        </p:tgtEl>
                                        <p:attrNameLst>
                                          <p:attrName>style.visibility</p:attrName>
                                        </p:attrNameLst>
                                      </p:cBhvr>
                                      <p:to>
                                        <p:strVal val="visible"/>
                                      </p:to>
                                    </p:set>
                                    <p:anim calcmode="lin" valueType="num">
                                      <p:cBhvr additive="base">
                                        <p:cTn dur="500" fill="hold" id="31"/>
                                        <p:tgtEl>
                                          <p:spTgt spid="9"/>
                                        </p:tgtEl>
                                        <p:attrNameLst>
                                          <p:attrName>ppt_x</p:attrName>
                                        </p:attrNameLst>
                                      </p:cBhvr>
                                      <p:tavLst>
                                        <p:tav tm="0">
                                          <p:val>
                                            <p:strVal val="1+#ppt_w/2"/>
                                          </p:val>
                                        </p:tav>
                                        <p:tav tm="100000">
                                          <p:val>
                                            <p:strVal val="#ppt_x"/>
                                          </p:val>
                                        </p:tav>
                                      </p:tavLst>
                                    </p:anim>
                                    <p:anim calcmode="lin" valueType="num">
                                      <p:cBhvr additive="base">
                                        <p:cTn dur="500" fill="hold" id="32"/>
                                        <p:tgtEl>
                                          <p:spTgt spid="9"/>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2500"/>
                            </p:stCondLst>
                            <p:childTnLst>
                              <p:par>
                                <p:cTn fill="hold" grpId="0" id="34" nodeType="afterEffect" presetClass="entr" presetID="22" presetSubtype="1">
                                  <p:stCondLst>
                                    <p:cond delay="0"/>
                                  </p:stCondLst>
                                  <p:childTnLst>
                                    <p:set>
                                      <p:cBhvr>
                                        <p:cTn dur="1" fill="hold" id="35">
                                          <p:stCondLst>
                                            <p:cond delay="0"/>
                                          </p:stCondLst>
                                        </p:cTn>
                                        <p:tgtEl>
                                          <p:spTgt spid="10"/>
                                        </p:tgtEl>
                                        <p:attrNameLst>
                                          <p:attrName>style.visibility</p:attrName>
                                        </p:attrNameLst>
                                      </p:cBhvr>
                                      <p:to>
                                        <p:strVal val="visible"/>
                                      </p:to>
                                    </p:set>
                                    <p:animEffect filter="wipe(up)" transition="in">
                                      <p:cBhvr>
                                        <p:cTn dur="500" id="36"/>
                                        <p:tgtEl>
                                          <p:spTgt spid="10"/>
                                        </p:tgtEl>
                                      </p:cBhvr>
                                    </p:animEffect>
                                  </p:childTnLst>
                                </p:cTn>
                              </p:par>
                            </p:childTnLst>
                          </p:cTn>
                        </p:par>
                        <p:par>
                          <p:cTn fill="hold" id="37" nodeType="afterGroup">
                            <p:stCondLst>
                              <p:cond delay="3000"/>
                            </p:stCondLst>
                            <p:childTnLst>
                              <p:par>
                                <p:cTn fill="hold" grpId="0" id="38" nodeType="afterEffect" presetClass="entr" presetID="2" presetSubtype="2">
                                  <p:stCondLst>
                                    <p:cond delay="0"/>
                                  </p:stCondLst>
                                  <p:childTnLst>
                                    <p:set>
                                      <p:cBhvr>
                                        <p:cTn dur="1" fill="hold" id="39">
                                          <p:stCondLst>
                                            <p:cond delay="0"/>
                                          </p:stCondLst>
                                        </p:cTn>
                                        <p:tgtEl>
                                          <p:spTgt spid="11"/>
                                        </p:tgtEl>
                                        <p:attrNameLst>
                                          <p:attrName>style.visibility</p:attrName>
                                        </p:attrNameLst>
                                      </p:cBhvr>
                                      <p:to>
                                        <p:strVal val="visible"/>
                                      </p:to>
                                    </p:set>
                                    <p:anim calcmode="lin" valueType="num">
                                      <p:cBhvr additive="base">
                                        <p:cTn dur="500" fill="hold" id="40"/>
                                        <p:tgtEl>
                                          <p:spTgt spid="11"/>
                                        </p:tgtEl>
                                        <p:attrNameLst>
                                          <p:attrName>ppt_x</p:attrName>
                                        </p:attrNameLst>
                                      </p:cBhvr>
                                      <p:tavLst>
                                        <p:tav tm="0">
                                          <p:val>
                                            <p:strVal val="1+#ppt_w/2"/>
                                          </p:val>
                                        </p:tav>
                                        <p:tav tm="100000">
                                          <p:val>
                                            <p:strVal val="#ppt_x"/>
                                          </p:val>
                                        </p:tav>
                                      </p:tavLst>
                                    </p:anim>
                                    <p:anim calcmode="lin" valueType="num">
                                      <p:cBhvr additive="base">
                                        <p:cTn dur="500" fill="hold" id="41"/>
                                        <p:tgtEl>
                                          <p:spTgt spid="11"/>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3500"/>
                            </p:stCondLst>
                            <p:childTnLst>
                              <p:par>
                                <p:cTn fill="hold" grpId="0" id="43" nodeType="afterEffect" presetClass="entr" presetID="22" presetSubtype="1">
                                  <p:stCondLst>
                                    <p:cond delay="0"/>
                                  </p:stCondLst>
                                  <p:childTnLst>
                                    <p:set>
                                      <p:cBhvr>
                                        <p:cTn dur="1" fill="hold" id="44">
                                          <p:stCondLst>
                                            <p:cond delay="0"/>
                                          </p:stCondLst>
                                        </p:cTn>
                                        <p:tgtEl>
                                          <p:spTgt spid="12"/>
                                        </p:tgtEl>
                                        <p:attrNameLst>
                                          <p:attrName>style.visibility</p:attrName>
                                        </p:attrNameLst>
                                      </p:cBhvr>
                                      <p:to>
                                        <p:strVal val="visible"/>
                                      </p:to>
                                    </p:set>
                                    <p:animEffect filter="wipe(up)" transition="in">
                                      <p:cBhvr>
                                        <p:cTn dur="500" id="45"/>
                                        <p:tgtEl>
                                          <p:spTgt spid="12"/>
                                        </p:tgtEl>
                                      </p:cBhvr>
                                    </p:animEffect>
                                  </p:childTnLst>
                                </p:cTn>
                              </p:par>
                            </p:childTnLst>
                          </p:cTn>
                        </p:par>
                        <p:par>
                          <p:cTn fill="hold" id="46" nodeType="afterGroup">
                            <p:stCondLst>
                              <p:cond delay="4000"/>
                            </p:stCondLst>
                            <p:childTnLst>
                              <p:par>
                                <p:cTn fill="hold" grpId="0" id="47" nodeType="afterEffect" presetClass="entr" presetID="2" presetSubtype="2">
                                  <p:stCondLst>
                                    <p:cond delay="0"/>
                                  </p:stCondLst>
                                  <p:childTnLst>
                                    <p:set>
                                      <p:cBhvr>
                                        <p:cTn dur="1" fill="hold" id="48">
                                          <p:stCondLst>
                                            <p:cond delay="0"/>
                                          </p:stCondLst>
                                        </p:cTn>
                                        <p:tgtEl>
                                          <p:spTgt spid="13"/>
                                        </p:tgtEl>
                                        <p:attrNameLst>
                                          <p:attrName>style.visibility</p:attrName>
                                        </p:attrNameLst>
                                      </p:cBhvr>
                                      <p:to>
                                        <p:strVal val="visible"/>
                                      </p:to>
                                    </p:set>
                                    <p:anim calcmode="lin" valueType="num">
                                      <p:cBhvr additive="base">
                                        <p:cTn dur="500" fill="hold" id="49"/>
                                        <p:tgtEl>
                                          <p:spTgt spid="13"/>
                                        </p:tgtEl>
                                        <p:attrNameLst>
                                          <p:attrName>ppt_x</p:attrName>
                                        </p:attrNameLst>
                                      </p:cBhvr>
                                      <p:tavLst>
                                        <p:tav tm="0">
                                          <p:val>
                                            <p:strVal val="1+#ppt_w/2"/>
                                          </p:val>
                                        </p:tav>
                                        <p:tav tm="100000">
                                          <p:val>
                                            <p:strVal val="#ppt_x"/>
                                          </p:val>
                                        </p:tav>
                                      </p:tavLst>
                                    </p:anim>
                                    <p:anim calcmode="lin" valueType="num">
                                      <p:cBhvr additive="base">
                                        <p:cTn dur="500" fill="hold" id="50"/>
                                        <p:tgtEl>
                                          <p:spTgt spid="13"/>
                                        </p:tgtEl>
                                        <p:attrNameLst>
                                          <p:attrName>ppt_y</p:attrName>
                                        </p:attrNameLst>
                                      </p:cBhvr>
                                      <p:tavLst>
                                        <p:tav tm="0">
                                          <p:val>
                                            <p:strVal val="#ppt_y"/>
                                          </p:val>
                                        </p:tav>
                                        <p:tav tm="100000">
                                          <p:val>
                                            <p:strVal val="#ppt_y"/>
                                          </p:val>
                                        </p:tav>
                                      </p:tavLst>
                                    </p:anim>
                                  </p:childTnLst>
                                </p:cTn>
                              </p:par>
                            </p:childTnLst>
                          </p:cTn>
                        </p:par>
                        <p:par>
                          <p:cTn fill="hold" id="51" nodeType="afterGroup">
                            <p:stCondLst>
                              <p:cond delay="4500"/>
                            </p:stCondLst>
                            <p:childTnLst>
                              <p:par>
                                <p:cTn fill="hold" grpId="0" id="52" nodeType="afterEffect" presetClass="entr" presetID="22" presetSubtype="1">
                                  <p:stCondLst>
                                    <p:cond delay="0"/>
                                  </p:stCondLst>
                                  <p:childTnLst>
                                    <p:set>
                                      <p:cBhvr>
                                        <p:cTn dur="1" fill="hold" id="53">
                                          <p:stCondLst>
                                            <p:cond delay="0"/>
                                          </p:stCondLst>
                                        </p:cTn>
                                        <p:tgtEl>
                                          <p:spTgt spid="14"/>
                                        </p:tgtEl>
                                        <p:attrNameLst>
                                          <p:attrName>style.visibility</p:attrName>
                                        </p:attrNameLst>
                                      </p:cBhvr>
                                      <p:to>
                                        <p:strVal val="visible"/>
                                      </p:to>
                                    </p:set>
                                    <p:animEffect filter="wipe(up)" transition="in">
                                      <p:cBhvr>
                                        <p:cTn dur="500" id="54"/>
                                        <p:tgtEl>
                                          <p:spTgt spid="14"/>
                                        </p:tgtEl>
                                      </p:cBhvr>
                                    </p:animEffect>
                                  </p:childTnLst>
                                </p:cTn>
                              </p:par>
                            </p:childTnLst>
                          </p:cTn>
                        </p:par>
                        <p:par>
                          <p:cTn fill="hold" id="55" nodeType="afterGroup">
                            <p:stCondLst>
                              <p:cond delay="5000"/>
                            </p:stCondLst>
                            <p:childTnLst>
                              <p:par>
                                <p:cTn fill="hold" grpId="0" id="56" nodeType="afterEffect" presetClass="entr" presetID="2" presetSubtype="2">
                                  <p:stCondLst>
                                    <p:cond delay="0"/>
                                  </p:stCondLst>
                                  <p:childTnLst>
                                    <p:set>
                                      <p:cBhvr>
                                        <p:cTn dur="1" fill="hold" id="57">
                                          <p:stCondLst>
                                            <p:cond delay="0"/>
                                          </p:stCondLst>
                                        </p:cTn>
                                        <p:tgtEl>
                                          <p:spTgt spid="15"/>
                                        </p:tgtEl>
                                        <p:attrNameLst>
                                          <p:attrName>style.visibility</p:attrName>
                                        </p:attrNameLst>
                                      </p:cBhvr>
                                      <p:to>
                                        <p:strVal val="visible"/>
                                      </p:to>
                                    </p:set>
                                    <p:anim calcmode="lin" valueType="num">
                                      <p:cBhvr additive="base">
                                        <p:cTn dur="500" fill="hold" id="58"/>
                                        <p:tgtEl>
                                          <p:spTgt spid="15"/>
                                        </p:tgtEl>
                                        <p:attrNameLst>
                                          <p:attrName>ppt_x</p:attrName>
                                        </p:attrNameLst>
                                      </p:cBhvr>
                                      <p:tavLst>
                                        <p:tav tm="0">
                                          <p:val>
                                            <p:strVal val="1+#ppt_w/2"/>
                                          </p:val>
                                        </p:tav>
                                        <p:tav tm="100000">
                                          <p:val>
                                            <p:strVal val="#ppt_x"/>
                                          </p:val>
                                        </p:tav>
                                      </p:tavLst>
                                    </p:anim>
                                    <p:anim calcmode="lin" valueType="num">
                                      <p:cBhvr additive="base">
                                        <p:cTn dur="500" fill="hold" id="59"/>
                                        <p:tgtEl>
                                          <p:spTgt spid="15"/>
                                        </p:tgtEl>
                                        <p:attrNameLst>
                                          <p:attrName>ppt_y</p:attrName>
                                        </p:attrNameLst>
                                      </p:cBhvr>
                                      <p:tavLst>
                                        <p:tav tm="0">
                                          <p:val>
                                            <p:strVal val="#ppt_y"/>
                                          </p:val>
                                        </p:tav>
                                        <p:tav tm="100000">
                                          <p:val>
                                            <p:strVal val="#ppt_y"/>
                                          </p:val>
                                        </p:tav>
                                      </p:tavLst>
                                    </p:anim>
                                  </p:childTnLst>
                                </p:cTn>
                              </p:par>
                            </p:childTnLst>
                          </p:cTn>
                        </p:par>
                        <p:par>
                          <p:cTn fill="hold" id="60" nodeType="afterGroup">
                            <p:stCondLst>
                              <p:cond delay="5500"/>
                            </p:stCondLst>
                            <p:childTnLst>
                              <p:par>
                                <p:cTn fill="hold" grpId="0" id="61" nodeType="afterEffect" presetClass="entr" presetID="22" presetSubtype="1">
                                  <p:stCondLst>
                                    <p:cond delay="0"/>
                                  </p:stCondLst>
                                  <p:childTnLst>
                                    <p:set>
                                      <p:cBhvr>
                                        <p:cTn dur="1" fill="hold" id="62">
                                          <p:stCondLst>
                                            <p:cond delay="0"/>
                                          </p:stCondLst>
                                        </p:cTn>
                                        <p:tgtEl>
                                          <p:spTgt spid="16"/>
                                        </p:tgtEl>
                                        <p:attrNameLst>
                                          <p:attrName>style.visibility</p:attrName>
                                        </p:attrNameLst>
                                      </p:cBhvr>
                                      <p:to>
                                        <p:strVal val="visible"/>
                                      </p:to>
                                    </p:set>
                                    <p:animEffect filter="wipe(up)" transition="in">
                                      <p:cBhvr>
                                        <p:cTn dur="500" id="63"/>
                                        <p:tgtEl>
                                          <p:spTgt spid="16"/>
                                        </p:tgtEl>
                                      </p:cBhvr>
                                    </p:animEffect>
                                  </p:childTnLst>
                                </p:cTn>
                              </p:par>
                            </p:childTnLst>
                          </p:cTn>
                        </p:par>
                        <p:par>
                          <p:cTn fill="hold" id="64" nodeType="afterGroup">
                            <p:stCondLst>
                              <p:cond delay="6000"/>
                            </p:stCondLst>
                            <p:childTnLst>
                              <p:par>
                                <p:cTn fill="hold" grpId="0" id="65" nodeType="afterEffect" presetClass="entr" presetID="2" presetSubtype="2">
                                  <p:stCondLst>
                                    <p:cond delay="0"/>
                                  </p:stCondLst>
                                  <p:childTnLst>
                                    <p:set>
                                      <p:cBhvr>
                                        <p:cTn dur="1" fill="hold" id="66">
                                          <p:stCondLst>
                                            <p:cond delay="0"/>
                                          </p:stCondLst>
                                        </p:cTn>
                                        <p:tgtEl>
                                          <p:spTgt spid="17"/>
                                        </p:tgtEl>
                                        <p:attrNameLst>
                                          <p:attrName>style.visibility</p:attrName>
                                        </p:attrNameLst>
                                      </p:cBhvr>
                                      <p:to>
                                        <p:strVal val="visible"/>
                                      </p:to>
                                    </p:set>
                                    <p:anim calcmode="lin" valueType="num">
                                      <p:cBhvr additive="base">
                                        <p:cTn dur="500" fill="hold" id="67"/>
                                        <p:tgtEl>
                                          <p:spTgt spid="17"/>
                                        </p:tgtEl>
                                        <p:attrNameLst>
                                          <p:attrName>ppt_x</p:attrName>
                                        </p:attrNameLst>
                                      </p:cBhvr>
                                      <p:tavLst>
                                        <p:tav tm="0">
                                          <p:val>
                                            <p:strVal val="1+#ppt_w/2"/>
                                          </p:val>
                                        </p:tav>
                                        <p:tav tm="100000">
                                          <p:val>
                                            <p:strVal val="#ppt_x"/>
                                          </p:val>
                                        </p:tav>
                                      </p:tavLst>
                                    </p:anim>
                                    <p:anim calcmode="lin" valueType="num">
                                      <p:cBhvr additive="base">
                                        <p:cTn dur="500" fill="hold" id="68"/>
                                        <p:tgtEl>
                                          <p:spTgt spid="17"/>
                                        </p:tgtEl>
                                        <p:attrNameLst>
                                          <p:attrName>ppt_y</p:attrName>
                                        </p:attrNameLst>
                                      </p:cBhvr>
                                      <p:tavLst>
                                        <p:tav tm="0">
                                          <p:val>
                                            <p:strVal val="#ppt_y"/>
                                          </p:val>
                                        </p:tav>
                                        <p:tav tm="100000">
                                          <p:val>
                                            <p:strVal val="#ppt_y"/>
                                          </p:val>
                                        </p:tav>
                                      </p:tavLst>
                                    </p:anim>
                                  </p:childTnLst>
                                </p:cTn>
                              </p:par>
                            </p:childTnLst>
                          </p:cTn>
                        </p:par>
                        <p:par>
                          <p:cTn fill="hold" id="69" nodeType="afterGroup">
                            <p:stCondLst>
                              <p:cond delay="6500"/>
                            </p:stCondLst>
                            <p:childTnLst>
                              <p:par>
                                <p:cTn fill="hold" grpId="0" id="70" nodeType="afterEffect" presetClass="entr" presetID="22" presetSubtype="1">
                                  <p:stCondLst>
                                    <p:cond delay="0"/>
                                  </p:stCondLst>
                                  <p:childTnLst>
                                    <p:set>
                                      <p:cBhvr>
                                        <p:cTn dur="1" fill="hold" id="71">
                                          <p:stCondLst>
                                            <p:cond delay="0"/>
                                          </p:stCondLst>
                                        </p:cTn>
                                        <p:tgtEl>
                                          <p:spTgt spid="18"/>
                                        </p:tgtEl>
                                        <p:attrNameLst>
                                          <p:attrName>style.visibility</p:attrName>
                                        </p:attrNameLst>
                                      </p:cBhvr>
                                      <p:to>
                                        <p:strVal val="visible"/>
                                      </p:to>
                                    </p:set>
                                    <p:animEffect filter="wipe(up)" transition="in">
                                      <p:cBhvr>
                                        <p:cTn dur="500" id="72"/>
                                        <p:tgtEl>
                                          <p:spTgt spid="18"/>
                                        </p:tgtEl>
                                      </p:cBhvr>
                                    </p:animEffect>
                                  </p:childTnLst>
                                </p:cTn>
                              </p:par>
                            </p:childTnLst>
                          </p:cTn>
                        </p:par>
                        <p:par>
                          <p:cTn fill="hold" id="73" nodeType="afterGroup">
                            <p:stCondLst>
                              <p:cond delay="7000"/>
                            </p:stCondLst>
                            <p:childTnLst>
                              <p:par>
                                <p:cTn fill="hold" grpId="0" id="74" nodeType="afterEffect" presetClass="entr" presetID="2" presetSubtype="2">
                                  <p:stCondLst>
                                    <p:cond delay="0"/>
                                  </p:stCondLst>
                                  <p:childTnLst>
                                    <p:set>
                                      <p:cBhvr>
                                        <p:cTn dur="1" fill="hold" id="75">
                                          <p:stCondLst>
                                            <p:cond delay="0"/>
                                          </p:stCondLst>
                                        </p:cTn>
                                        <p:tgtEl>
                                          <p:spTgt spid="19"/>
                                        </p:tgtEl>
                                        <p:attrNameLst>
                                          <p:attrName>style.visibility</p:attrName>
                                        </p:attrNameLst>
                                      </p:cBhvr>
                                      <p:to>
                                        <p:strVal val="visible"/>
                                      </p:to>
                                    </p:set>
                                    <p:anim calcmode="lin" valueType="num">
                                      <p:cBhvr additive="base">
                                        <p:cTn dur="500" fill="hold" id="76"/>
                                        <p:tgtEl>
                                          <p:spTgt spid="19"/>
                                        </p:tgtEl>
                                        <p:attrNameLst>
                                          <p:attrName>ppt_x</p:attrName>
                                        </p:attrNameLst>
                                      </p:cBhvr>
                                      <p:tavLst>
                                        <p:tav tm="0">
                                          <p:val>
                                            <p:strVal val="1+#ppt_w/2"/>
                                          </p:val>
                                        </p:tav>
                                        <p:tav tm="100000">
                                          <p:val>
                                            <p:strVal val="#ppt_x"/>
                                          </p:val>
                                        </p:tav>
                                      </p:tavLst>
                                    </p:anim>
                                    <p:anim calcmode="lin" valueType="num">
                                      <p:cBhvr additive="base">
                                        <p:cTn dur="500" fill="hold" id="77"/>
                                        <p:tgtEl>
                                          <p:spTgt spid="19"/>
                                        </p:tgtEl>
                                        <p:attrNameLst>
                                          <p:attrName>ppt_y</p:attrName>
                                        </p:attrNameLst>
                                      </p:cBhvr>
                                      <p:tavLst>
                                        <p:tav tm="0">
                                          <p:val>
                                            <p:strVal val="#ppt_y"/>
                                          </p:val>
                                        </p:tav>
                                        <p:tav tm="100000">
                                          <p:val>
                                            <p:strVal val="#ppt_y"/>
                                          </p:val>
                                        </p:tav>
                                      </p:tavLst>
                                    </p:anim>
                                  </p:childTnLst>
                                </p:cTn>
                              </p:par>
                            </p:childTnLst>
                          </p:cTn>
                        </p:par>
                        <p:par>
                          <p:cTn fill="hold" id="78" nodeType="afterGroup">
                            <p:stCondLst>
                              <p:cond delay="7500"/>
                            </p:stCondLst>
                            <p:childTnLst>
                              <p:par>
                                <p:cTn fill="hold" grpId="0" id="79" nodeType="afterEffect" presetClass="entr" presetID="22" presetSubtype="1">
                                  <p:stCondLst>
                                    <p:cond delay="0"/>
                                  </p:stCondLst>
                                  <p:childTnLst>
                                    <p:set>
                                      <p:cBhvr>
                                        <p:cTn dur="1" fill="hold" id="80">
                                          <p:stCondLst>
                                            <p:cond delay="0"/>
                                          </p:stCondLst>
                                        </p:cTn>
                                        <p:tgtEl>
                                          <p:spTgt spid="20"/>
                                        </p:tgtEl>
                                        <p:attrNameLst>
                                          <p:attrName>style.visibility</p:attrName>
                                        </p:attrNameLst>
                                      </p:cBhvr>
                                      <p:to>
                                        <p:strVal val="visible"/>
                                      </p:to>
                                    </p:set>
                                    <p:animEffect filter="wipe(up)" transition="in">
                                      <p:cBhvr>
                                        <p:cTn dur="500" id="81"/>
                                        <p:tgtEl>
                                          <p:spTgt spid="20"/>
                                        </p:tgtEl>
                                      </p:cBhvr>
                                    </p:animEffect>
                                  </p:childTnLst>
                                </p:cTn>
                              </p:par>
                            </p:childTnLst>
                          </p:cTn>
                        </p:par>
                        <p:par>
                          <p:cTn fill="hold" id="82" nodeType="afterGroup">
                            <p:stCondLst>
                              <p:cond delay="8000"/>
                            </p:stCondLst>
                            <p:childTnLst>
                              <p:par>
                                <p:cTn fill="hold" grpId="0" id="83" nodeType="afterEffect" presetClass="entr" presetID="2" presetSubtype="2">
                                  <p:stCondLst>
                                    <p:cond delay="0"/>
                                  </p:stCondLst>
                                  <p:childTnLst>
                                    <p:set>
                                      <p:cBhvr>
                                        <p:cTn dur="1" fill="hold" id="84">
                                          <p:stCondLst>
                                            <p:cond delay="0"/>
                                          </p:stCondLst>
                                        </p:cTn>
                                        <p:tgtEl>
                                          <p:spTgt spid="21"/>
                                        </p:tgtEl>
                                        <p:attrNameLst>
                                          <p:attrName>style.visibility</p:attrName>
                                        </p:attrNameLst>
                                      </p:cBhvr>
                                      <p:to>
                                        <p:strVal val="visible"/>
                                      </p:to>
                                    </p:set>
                                    <p:anim calcmode="lin" valueType="num">
                                      <p:cBhvr additive="base">
                                        <p:cTn dur="500" fill="hold" id="85"/>
                                        <p:tgtEl>
                                          <p:spTgt spid="21"/>
                                        </p:tgtEl>
                                        <p:attrNameLst>
                                          <p:attrName>ppt_x</p:attrName>
                                        </p:attrNameLst>
                                      </p:cBhvr>
                                      <p:tavLst>
                                        <p:tav tm="0">
                                          <p:val>
                                            <p:strVal val="1+#ppt_w/2"/>
                                          </p:val>
                                        </p:tav>
                                        <p:tav tm="100000">
                                          <p:val>
                                            <p:strVal val="#ppt_x"/>
                                          </p:val>
                                        </p:tav>
                                      </p:tavLst>
                                    </p:anim>
                                    <p:anim calcmode="lin" valueType="num">
                                      <p:cBhvr additive="base">
                                        <p:cTn dur="500" fill="hold" id="86"/>
                                        <p:tgtEl>
                                          <p:spTgt spid="21"/>
                                        </p:tgtEl>
                                        <p:attrNameLst>
                                          <p:attrName>ppt_y</p:attrName>
                                        </p:attrNameLst>
                                      </p:cBhvr>
                                      <p:tavLst>
                                        <p:tav tm="0">
                                          <p:val>
                                            <p:strVal val="#ppt_y"/>
                                          </p:val>
                                        </p:tav>
                                        <p:tav tm="100000">
                                          <p:val>
                                            <p:strVal val="#ppt_y"/>
                                          </p:val>
                                        </p:tav>
                                      </p:tavLst>
                                    </p:anim>
                                  </p:childTnLst>
                                </p:cTn>
                              </p:par>
                            </p:childTnLst>
                          </p:cTn>
                        </p:par>
                        <p:par>
                          <p:cTn fill="hold" id="87" nodeType="afterGroup">
                            <p:stCondLst>
                              <p:cond delay="8500"/>
                            </p:stCondLst>
                            <p:childTnLst>
                              <p:par>
                                <p:cTn fill="hold" grpId="0" id="88" nodeType="afterEffect" presetClass="entr" presetID="22" presetSubtype="1">
                                  <p:stCondLst>
                                    <p:cond delay="0"/>
                                  </p:stCondLst>
                                  <p:childTnLst>
                                    <p:set>
                                      <p:cBhvr>
                                        <p:cTn dur="1" fill="hold" id="89">
                                          <p:stCondLst>
                                            <p:cond delay="0"/>
                                          </p:stCondLst>
                                        </p:cTn>
                                        <p:tgtEl>
                                          <p:spTgt spid="22"/>
                                        </p:tgtEl>
                                        <p:attrNameLst>
                                          <p:attrName>style.visibility</p:attrName>
                                        </p:attrNameLst>
                                      </p:cBhvr>
                                      <p:to>
                                        <p:strVal val="visible"/>
                                      </p:to>
                                    </p:set>
                                    <p:animEffect filter="wipe(up)" transition="in">
                                      <p:cBhvr>
                                        <p:cTn dur="500" id="90"/>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对角圆角矩形 2"/>
          <p:cNvSpPr/>
          <p:nvPr/>
        </p:nvSpPr>
        <p:spPr>
          <a:xfrm>
            <a:off x="0" y="-22820"/>
            <a:ext cx="9144000" cy="5166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7" name="图片 6"/>
          <p:cNvPicPr>
            <a:picLocks noChangeAspect="1"/>
          </p:cNvPicPr>
          <p:nvPr/>
        </p:nvPicPr>
        <p:blipFill>
          <a:blip r:embed="rId3">
            <a:extLst>
              <a:ext uri="{28A0092B-C50C-407E-A947-70E740481C1C}">
                <a14:useLocalDpi val="0"/>
              </a:ext>
            </a:extLst>
          </a:blip>
          <a:srcRect b="31548"/>
          <a:stretch>
            <a:fillRect/>
          </a:stretch>
        </p:blipFill>
        <p:spPr>
          <a:xfrm>
            <a:off x="0" y="2952750"/>
            <a:ext cx="9144000" cy="2190750"/>
          </a:xfrm>
          <a:prstGeom prst="rect">
            <a:avLst/>
          </a:prstGeom>
          <a:effectLst/>
        </p:spPr>
      </p:pic>
      <p:sp>
        <p:nvSpPr>
          <p:cNvPr id="8" name="矩形 7"/>
          <p:cNvSpPr/>
          <p:nvPr/>
        </p:nvSpPr>
        <p:spPr>
          <a:xfrm>
            <a:off x="0" y="2499742"/>
            <a:ext cx="9144000" cy="2643758"/>
          </a:xfrm>
          <a:prstGeom prst="rect">
            <a:avLst/>
          </a:prstGeom>
          <a:solidFill>
            <a:srgbClr val="0070C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0" y="2270346"/>
            <a:ext cx="9144000" cy="122400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anchor="ctr" rtlCol="0"/>
          <a:lstStyle/>
          <a:p>
            <a:pPr algn="ctr"/>
            <a:endParaRPr altLang="en-US" lang="zh-CN"/>
          </a:p>
        </p:txBody>
      </p:sp>
      <p:sp>
        <p:nvSpPr>
          <p:cNvPr id="10" name="椭圆 9"/>
          <p:cNvSpPr/>
          <p:nvPr/>
        </p:nvSpPr>
        <p:spPr>
          <a:xfrm>
            <a:off x="4104000" y="1036970"/>
            <a:ext cx="936000" cy="936000"/>
          </a:xfrm>
          <a:prstGeom prst="ellipse">
            <a:avLst/>
          </a:prstGeom>
          <a:no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3600">
                <a:solidFill>
                  <a:schemeClr val="bg1"/>
                </a:solidFill>
              </a:rPr>
              <a:t>02</a:t>
            </a:r>
          </a:p>
        </p:txBody>
      </p:sp>
      <p:sp>
        <p:nvSpPr>
          <p:cNvPr id="11" name="矩形 10"/>
          <p:cNvSpPr/>
          <p:nvPr/>
        </p:nvSpPr>
        <p:spPr>
          <a:xfrm>
            <a:off x="2627452" y="2624683"/>
            <a:ext cx="4104787" cy="518160"/>
          </a:xfrm>
          <a:prstGeom prst="rect">
            <a:avLst/>
          </a:prstGeom>
        </p:spPr>
        <p:txBody>
          <a:bodyPr wrap="square">
            <a:spAutoFit/>
          </a:bodyPr>
          <a:lstStyle/>
          <a:p>
            <a:pPr algn="ctr"/>
            <a:r>
              <a:rPr altLang="en-US" b="1" lang="zh-CN" sz="2800">
                <a:solidFill>
                  <a:schemeClr val="tx1">
                    <a:lumMod val="85000"/>
                    <a:lumOff val="15000"/>
                  </a:schemeClr>
                </a:solidFill>
                <a:latin charset="-122" panose="020b0503020204020204" pitchFamily="34" typeface="微软雅黑"/>
                <a:ea charset="-122" panose="020b0503020204020204" pitchFamily="34" typeface="微软雅黑"/>
              </a:rPr>
              <a:t>建筑施工项目完成情况</a:t>
            </a:r>
          </a:p>
        </p:txBody>
      </p:sp>
      <p:sp>
        <p:nvSpPr>
          <p:cNvPr id="12" name="矩形 11"/>
          <p:cNvSpPr/>
          <p:nvPr/>
        </p:nvSpPr>
        <p:spPr>
          <a:xfrm>
            <a:off x="0" y="3399854"/>
            <a:ext cx="9144000" cy="108000"/>
          </a:xfrm>
          <a:prstGeom prst="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anchor="ctr" rtlCol="0"/>
          <a:lstStyle/>
          <a:p>
            <a:pPr algn="ctr"/>
            <a:endParaRPr altLang="en-US" lang="zh-CN"/>
          </a:p>
        </p:txBody>
      </p:sp>
    </p:spTree>
    <p:extLst>
      <p:ext uri="{BB962C8B-B14F-4D97-AF65-F5344CB8AC3E}">
        <p14:creationId val="3902615230"/>
      </p:ext>
    </p:extLst>
  </p:cSld>
  <p:clrMapOvr>
    <a:masterClrMapping/>
  </p:clrMapOvr>
  <mc:AlternateContent>
    <mc:Choice Requires="p14">
      <p:transition p14:dur="2500" spd="slow">
        <p:checker/>
      </p:transition>
    </mc:Choice>
    <mc:Fallback>
      <p:transition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1000" id="7"/>
                                        <p:tgtEl>
                                          <p:spTgt spid="9"/>
                                        </p:tgtEl>
                                      </p:cBhvr>
                                    </p:animEffect>
                                  </p:childTnLst>
                                </p:cTn>
                              </p:par>
                              <p:par>
                                <p:cTn fill="hold" grpId="0" id="8" nodeType="withEffect" presetClass="entr" presetID="22" presetSubtype="2">
                                  <p:stCondLst>
                                    <p:cond delay="0"/>
                                  </p:stCondLst>
                                  <p:childTnLst>
                                    <p:set>
                                      <p:cBhvr>
                                        <p:cTn dur="1" fill="hold" id="9">
                                          <p:stCondLst>
                                            <p:cond delay="0"/>
                                          </p:stCondLst>
                                        </p:cTn>
                                        <p:tgtEl>
                                          <p:spTgt spid="12"/>
                                        </p:tgtEl>
                                        <p:attrNameLst>
                                          <p:attrName>style.visibility</p:attrName>
                                        </p:attrNameLst>
                                      </p:cBhvr>
                                      <p:to>
                                        <p:strVal val="visible"/>
                                      </p:to>
                                    </p:set>
                                    <p:animEffect filter="wipe(right)" transition="in">
                                      <p:cBhvr>
                                        <p:cTn dur="1000" id="10"/>
                                        <p:tgtEl>
                                          <p:spTgt spid="12"/>
                                        </p:tgtEl>
                                      </p:cBhvr>
                                    </p:animEffect>
                                  </p:childTnLst>
                                </p:cTn>
                              </p:par>
                            </p:childTnLst>
                          </p:cTn>
                        </p:par>
                        <p:par>
                          <p:cTn fill="hold" id="11" nodeType="afterGroup">
                            <p:stCondLst>
                              <p:cond delay="1000"/>
                            </p:stCondLst>
                            <p:childTnLst>
                              <p:par>
                                <p:cTn fill="hold" grpId="0" id="12" nodeType="afterEffect" presetClass="entr" presetID="23" presetSubtype="16">
                                  <p:stCondLst>
                                    <p:cond delay="0"/>
                                  </p:stCondLst>
                                  <p:childTnLst>
                                    <p:set>
                                      <p:cBhvr>
                                        <p:cTn dur="1" fill="hold" id="13">
                                          <p:stCondLst>
                                            <p:cond delay="0"/>
                                          </p:stCondLst>
                                        </p:cTn>
                                        <p:tgtEl>
                                          <p:spTgt spid="10"/>
                                        </p:tgtEl>
                                        <p:attrNameLst>
                                          <p:attrName>style.visibility</p:attrName>
                                        </p:attrNameLst>
                                      </p:cBhvr>
                                      <p:to>
                                        <p:strVal val="visible"/>
                                      </p:to>
                                    </p:set>
                                    <p:anim calcmode="lin" valueType="num">
                                      <p:cBhvr>
                                        <p:cTn dur="500" fill="hold" id="14"/>
                                        <p:tgtEl>
                                          <p:spTgt spid="10"/>
                                        </p:tgtEl>
                                        <p:attrNameLst>
                                          <p:attrName>ppt_w</p:attrName>
                                        </p:attrNameLst>
                                      </p:cBhvr>
                                      <p:tavLst>
                                        <p:tav tm="0">
                                          <p:val>
                                            <p:fltVal val="0"/>
                                          </p:val>
                                        </p:tav>
                                        <p:tav tm="100000">
                                          <p:val>
                                            <p:strVal val="#ppt_w"/>
                                          </p:val>
                                        </p:tav>
                                      </p:tavLst>
                                    </p:anim>
                                    <p:anim calcmode="lin" valueType="num">
                                      <p:cBhvr>
                                        <p:cTn dur="500" fill="hold" id="15"/>
                                        <p:tgtEl>
                                          <p:spTgt spid="10"/>
                                        </p:tgtEl>
                                        <p:attrNameLst>
                                          <p:attrName>ppt_h</p:attrName>
                                        </p:attrNameLst>
                                      </p:cBhvr>
                                      <p:tavLst>
                                        <p:tav tm="0">
                                          <p:val>
                                            <p:fltVal val="0"/>
                                          </p:val>
                                        </p:tav>
                                        <p:tav tm="100000">
                                          <p:val>
                                            <p:strVal val="#ppt_h"/>
                                          </p:val>
                                        </p:tav>
                                      </p:tavLst>
                                    </p:anim>
                                  </p:childTnLst>
                                </p:cTn>
                              </p:par>
                            </p:childTnLst>
                          </p:cTn>
                        </p:par>
                        <p:par>
                          <p:cTn fill="hold" id="16" nodeType="afterGroup">
                            <p:stCondLst>
                              <p:cond delay="1500"/>
                            </p:stCondLst>
                            <p:childTnLst>
                              <p:par>
                                <p:cTn fill="hold" grpId="0" id="17" nodeType="afterEffect" presetClass="entr" presetID="2" presetSubtype="9">
                                  <p:stCondLst>
                                    <p:cond delay="0"/>
                                  </p:stCondLst>
                                  <p:iterate type="lt">
                                    <p:tmPct val="10000"/>
                                  </p:iterate>
                                  <p:childTnLst>
                                    <p:set>
                                      <p:cBhvr>
                                        <p:cTn dur="1" fill="hold" id="18">
                                          <p:stCondLst>
                                            <p:cond delay="0"/>
                                          </p:stCondLst>
                                        </p:cTn>
                                        <p:tgtEl>
                                          <p:spTgt spid="11"/>
                                        </p:tgtEl>
                                        <p:attrNameLst>
                                          <p:attrName>style.visibility</p:attrName>
                                        </p:attrNameLst>
                                      </p:cBhvr>
                                      <p:to>
                                        <p:strVal val="visible"/>
                                      </p:to>
                                    </p:set>
                                    <p:anim calcmode="lin" valueType="num">
                                      <p:cBhvr additive="base">
                                        <p:cTn dur="1000" fill="hold" id="19"/>
                                        <p:tgtEl>
                                          <p:spTgt spid="11"/>
                                        </p:tgtEl>
                                        <p:attrNameLst>
                                          <p:attrName>ppt_x</p:attrName>
                                        </p:attrNameLst>
                                      </p:cBhvr>
                                      <p:tavLst>
                                        <p:tav tm="0">
                                          <p:val>
                                            <p:strVal val="0-#ppt_w/2"/>
                                          </p:val>
                                        </p:tav>
                                        <p:tav tm="100000">
                                          <p:val>
                                            <p:strVal val="#ppt_x"/>
                                          </p:val>
                                        </p:tav>
                                      </p:tavLst>
                                    </p:anim>
                                    <p:anim calcmode="lin" valueType="num">
                                      <p:cBhvr additive="base">
                                        <p:cTn dur="1000" fill="hold" id="20"/>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TextBox 14"/>
          <p:cNvSpPr txBox="1">
            <a:spLocks noChangeArrowheads="1"/>
          </p:cNvSpPr>
          <p:nvPr/>
        </p:nvSpPr>
        <p:spPr bwMode="auto">
          <a:xfrm>
            <a:off x="683568" y="218132"/>
            <a:ext cx="3672408" cy="365760"/>
          </a:xfrm>
          <a:prstGeom prst="rect">
            <a:avLst/>
          </a:prstGeom>
          <a:noFill/>
          <a:ln w="9525">
            <a:noFill/>
            <a:miter lim="800000"/>
          </a:ln>
        </p:spPr>
        <p:txBody>
          <a:bodyPr wrap="square">
            <a:spAutoFit/>
          </a:bodyPr>
          <a:lstStyle/>
          <a:p>
            <a:pPr lvl="0">
              <a:defRPr/>
            </a:pPr>
            <a:r>
              <a:rPr altLang="en-US" b="1" kern="0" lang="zh-CN">
                <a:solidFill>
                  <a:schemeClr val="bg1"/>
                </a:solidFill>
                <a:latin charset="-122" panose="020b0503020204020204" pitchFamily="34" typeface="微软雅黑"/>
                <a:ea charset="-122" panose="020b0503020204020204" pitchFamily="34" typeface="微软雅黑"/>
              </a:rPr>
              <a:t>建筑施工项目完成情况</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pic>
        <p:nvPicPr>
          <p:cNvPr id="6" name="Picture 2"/>
          <p:cNvPicPr>
            <a:picLocks noChangeArrowheads="1" noChangeAspect="1"/>
          </p:cNvPicPr>
          <p:nvPr/>
        </p:nvPicPr>
        <p:blipFill>
          <a:blip r:embed="rId3">
            <a:extLst>
              <a:ext uri="{28A0092B-C50C-407E-A947-70E740481C1C}">
                <a14:useLocalDpi val="0"/>
              </a:ext>
            </a:extLst>
          </a:blip>
          <a:stretch>
            <a:fillRect/>
          </a:stretch>
        </p:blipFill>
        <p:spPr bwMode="auto">
          <a:xfrm>
            <a:off x="7229475" y="71297"/>
            <a:ext cx="1735013" cy="53645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7" name="等腰三角形 6"/>
          <p:cNvSpPr/>
          <p:nvPr/>
        </p:nvSpPr>
        <p:spPr>
          <a:xfrm>
            <a:off x="3689879" y="1822154"/>
            <a:ext cx="1662100" cy="1358082"/>
          </a:xfrm>
          <a:custGeom>
            <a:rect b="b" l="l" r="r" t="t"/>
            <a:pathLst>
              <a:path h="1469072" w="179680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close/>
              </a:path>
            </a:pathLst>
          </a:custGeom>
          <a:solidFill>
            <a:srgbClr val="0070C0"/>
          </a:solidFill>
          <a:ln algn="ctr" cap="flat" cmpd="sng" w="3175">
            <a:solidFill>
              <a:sysClr lastClr="FFFFFF" val="window"/>
            </a:solidFill>
            <a:prstDash val="solid"/>
          </a:ln>
          <a:effectLst/>
        </p:spPr>
        <p:txBody>
          <a:bodyPr anchor="ctr" bIns="43202" lIns="86404" rIns="86404" tIns="204103"/>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600" u="none">
                <a:ln>
                  <a:noFill/>
                </a:ln>
                <a:solidFill>
                  <a:schemeClr val="bg1"/>
                </a:solidFill>
                <a:effectLst/>
                <a:uLnTx/>
                <a:uFillTx/>
                <a:latin charset="-122" panose="020b0503020204020204" pitchFamily="34" typeface="微软雅黑"/>
                <a:ea charset="-122" panose="020b0503020204020204" pitchFamily="34" typeface="微软雅黑"/>
              </a:rPr>
              <a:t>01</a:t>
            </a:r>
          </a:p>
        </p:txBody>
      </p:sp>
      <p:sp>
        <p:nvSpPr>
          <p:cNvPr id="8" name="等腰三角形 7"/>
          <p:cNvSpPr/>
          <p:nvPr/>
        </p:nvSpPr>
        <p:spPr>
          <a:xfrm>
            <a:off x="4628642" y="3391516"/>
            <a:ext cx="1632736" cy="1387446"/>
          </a:xfrm>
          <a:custGeom>
            <a:rect b="b" l="l" r="r" t="t"/>
            <a:pathLst>
              <a:path h="1500603" w="1765052">
                <a:moveTo>
                  <a:pt x="882526" y="0"/>
                </a:moveTo>
                <a:lnTo>
                  <a:pt x="1765052" y="1500603"/>
                </a:lnTo>
                <a:lnTo>
                  <a:pt x="0" y="1500603"/>
                </a:lnTo>
                <a:lnTo>
                  <a:pt x="375894" y="861452"/>
                </a:lnTo>
                <a:lnTo>
                  <a:pt x="464514" y="915388"/>
                </a:lnTo>
                <a:lnTo>
                  <a:pt x="392059" y="1034436"/>
                </a:lnTo>
                <a:lnTo>
                  <a:pt x="748236" y="924919"/>
                </a:lnTo>
                <a:lnTo>
                  <a:pt x="681880" y="558240"/>
                </a:lnTo>
                <a:lnTo>
                  <a:pt x="609424" y="677289"/>
                </a:lnTo>
                <a:lnTo>
                  <a:pt x="517210" y="621166"/>
                </a:lnTo>
                <a:close/>
              </a:path>
            </a:pathLst>
          </a:custGeom>
          <a:solidFill>
            <a:srgbClr val="0070C0"/>
          </a:solidFill>
          <a:ln algn="ctr" cap="flat" cmpd="sng" w="3175">
            <a:solidFill>
              <a:sysClr lastClr="FFFFFF" val="window"/>
            </a:solidFill>
            <a:prstDash val="solid"/>
          </a:ln>
          <a:effectLst/>
        </p:spPr>
        <p:txBody>
          <a:bodyPr anchor="ctr" bIns="43202" lIns="204103" rIns="0" tIns="578292"/>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600" u="none">
                <a:ln>
                  <a:noFill/>
                </a:ln>
                <a:solidFill>
                  <a:schemeClr val="bg1"/>
                </a:solidFill>
                <a:effectLst/>
                <a:uLnTx/>
                <a:uFillTx/>
                <a:latin charset="-122" panose="020b0503020204020204" pitchFamily="34" typeface="微软雅黑"/>
                <a:ea charset="-122" panose="020b0503020204020204" pitchFamily="34" typeface="微软雅黑"/>
              </a:rPr>
              <a:t>03</a:t>
            </a:r>
          </a:p>
        </p:txBody>
      </p:sp>
      <p:sp>
        <p:nvSpPr>
          <p:cNvPr id="9" name="等腰三角形 11"/>
          <p:cNvSpPr/>
          <p:nvPr/>
        </p:nvSpPr>
        <p:spPr>
          <a:xfrm>
            <a:off x="2774477" y="3391516"/>
            <a:ext cx="1632736" cy="1387446"/>
          </a:xfrm>
          <a:custGeom>
            <a:rect b="b" l="l" r="r" t="t"/>
            <a:pathLst>
              <a:path h="1500603" w="1765052">
                <a:moveTo>
                  <a:pt x="882526" y="0"/>
                </a:moveTo>
                <a:lnTo>
                  <a:pt x="1236032" y="601083"/>
                </a:lnTo>
                <a:lnTo>
                  <a:pt x="1121186" y="667974"/>
                </a:lnTo>
                <a:lnTo>
                  <a:pt x="1051045" y="547547"/>
                </a:lnTo>
                <a:lnTo>
                  <a:pt x="977616" y="912876"/>
                </a:lnTo>
                <a:lnTo>
                  <a:pt x="1331611" y="1029255"/>
                </a:lnTo>
                <a:lnTo>
                  <a:pt x="1261469" y="908828"/>
                </a:lnTo>
                <a:lnTo>
                  <a:pt x="1377332" y="841344"/>
                </a:lnTo>
                <a:lnTo>
                  <a:pt x="1765052" y="1500603"/>
                </a:lnTo>
                <a:lnTo>
                  <a:pt x="0" y="1500603"/>
                </a:lnTo>
                <a:close/>
              </a:path>
            </a:pathLst>
          </a:custGeom>
          <a:solidFill>
            <a:srgbClr val="0070C0"/>
          </a:solidFill>
          <a:ln algn="ctr" cap="flat" cmpd="sng" w="3175">
            <a:solidFill>
              <a:sysClr lastClr="FFFFFF" val="window"/>
            </a:solidFill>
            <a:prstDash val="solid"/>
          </a:ln>
          <a:effectLst/>
        </p:spPr>
        <p:txBody>
          <a:bodyPr anchor="ctr" bIns="43202" lIns="0" rIns="170086" tIns="578292"/>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600" u="none">
                <a:ln>
                  <a:noFill/>
                </a:ln>
                <a:solidFill>
                  <a:schemeClr val="bg1"/>
                </a:solidFill>
                <a:effectLst/>
                <a:uLnTx/>
                <a:uFillTx/>
                <a:latin charset="-122" panose="020b0503020204020204" pitchFamily="34" typeface="微软雅黑"/>
                <a:ea charset="-122" panose="020b0503020204020204" pitchFamily="34" typeface="微软雅黑"/>
              </a:rPr>
              <a:t>02</a:t>
            </a:r>
          </a:p>
        </p:txBody>
      </p:sp>
      <p:sp>
        <p:nvSpPr>
          <p:cNvPr id="10" name="TextBox 9"/>
          <p:cNvSpPr txBox="1">
            <a:spLocks noChangeArrowheads="1"/>
          </p:cNvSpPr>
          <p:nvPr/>
        </p:nvSpPr>
        <p:spPr bwMode="auto">
          <a:xfrm flipH="1">
            <a:off x="493767" y="3651524"/>
            <a:ext cx="2418118" cy="1275124"/>
          </a:xfrm>
          <a:prstGeom prst="rect">
            <a:avLst/>
          </a:prstGeom>
          <a:noFill/>
          <a:ln>
            <a:noFill/>
          </a:ln>
          <a:effectLst/>
          <a:extLst/>
        </p:spPr>
        <p:txBody>
          <a:bodyPr bIns="43202" lIns="86404" rIns="86404" tIns="43202"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r" lvl="0">
              <a:lnSpc>
                <a:spcPct val="150000"/>
              </a:lnSpc>
              <a:defRPr/>
            </a:pPr>
            <a:r>
              <a:rPr altLang="en-US" b="1" lang="zh-CN" sz="1300">
                <a:solidFill>
                  <a:prstClr val="black">
                    <a:lumMod val="65000"/>
                    <a:lumOff val="35000"/>
                  </a:prstClr>
                </a:solidFill>
                <a:latin charset="-122" panose="020b0503020204020204" pitchFamily="34" typeface="微软雅黑"/>
                <a:ea charset="-122" panose="020b0503020204020204" pitchFamily="34" typeface="微软雅黑"/>
              </a:rPr>
              <a:t>此处输入小标题</a:t>
            </a:r>
          </a:p>
          <a:p>
            <a:pPr algn="r" lvl="0">
              <a:lnSpc>
                <a:spcPct val="150000"/>
              </a:lnSpc>
              <a:defRPr/>
            </a:pPr>
            <a:r>
              <a:rPr altLang="en-US" b="1" lang="zh-CN" sz="1300">
                <a:solidFill>
                  <a:prstClr val="black">
                    <a:lumMod val="65000"/>
                    <a:lumOff val="35000"/>
                  </a:prstClr>
                </a:solidFill>
                <a:latin charset="-122" panose="020b0503020204020204" pitchFamily="34" typeface="微软雅黑"/>
                <a:ea charset="-122" panose="020b0503020204020204" pitchFamily="34" typeface="微软雅黑"/>
              </a:rPr>
              <a:t>添加适当的文字，一页的文字最好不要超过200,添加适当的文字</a:t>
            </a:r>
          </a:p>
        </p:txBody>
      </p:sp>
      <p:sp>
        <p:nvSpPr>
          <p:cNvPr id="11" name="TextBox 11"/>
          <p:cNvSpPr txBox="1">
            <a:spLocks noChangeArrowheads="1"/>
          </p:cNvSpPr>
          <p:nvPr/>
        </p:nvSpPr>
        <p:spPr bwMode="auto">
          <a:xfrm flipH="1">
            <a:off x="6190248" y="3651524"/>
            <a:ext cx="2459536" cy="1275124"/>
          </a:xfrm>
          <a:prstGeom prst="rect">
            <a:avLst/>
          </a:prstGeom>
          <a:noFill/>
          <a:ln>
            <a:noFill/>
          </a:ln>
          <a:effectLst/>
          <a:extLst/>
        </p:spPr>
        <p:txBody>
          <a:bodyPr bIns="43202" lIns="86404" rIns="86404" tIns="43202"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lvl="0">
              <a:lnSpc>
                <a:spcPct val="150000"/>
              </a:lnSpc>
              <a:defRPr/>
            </a:pPr>
            <a:r>
              <a:rPr altLang="en-US" b="1" lang="zh-CN" sz="1300">
                <a:solidFill>
                  <a:prstClr val="black">
                    <a:lumMod val="65000"/>
                    <a:lumOff val="35000"/>
                  </a:prstClr>
                </a:solidFill>
                <a:latin charset="-122" panose="020b0503020204020204" pitchFamily="34" typeface="微软雅黑"/>
                <a:ea charset="-122" panose="020b0503020204020204" pitchFamily="34" typeface="微软雅黑"/>
              </a:rPr>
              <a:t>此处输入小标题</a:t>
            </a:r>
          </a:p>
          <a:p>
            <a:pPr lvl="0">
              <a:lnSpc>
                <a:spcPct val="150000"/>
              </a:lnSpc>
              <a:defRPr/>
            </a:pPr>
            <a:r>
              <a:rPr altLang="en-US" b="1" lang="zh-CN" sz="1300">
                <a:solidFill>
                  <a:prstClr val="black">
                    <a:lumMod val="65000"/>
                    <a:lumOff val="35000"/>
                  </a:prstClr>
                </a:solidFill>
                <a:latin charset="-122" panose="020b0503020204020204" pitchFamily="34" typeface="微软雅黑"/>
                <a:ea charset="-122" panose="020b0503020204020204" pitchFamily="34" typeface="微软雅黑"/>
              </a:rPr>
              <a:t>添加适当的文字，一页的文字最好不要超过200,添加适当的文字</a:t>
            </a:r>
          </a:p>
        </p:txBody>
      </p:sp>
      <p:sp>
        <p:nvSpPr>
          <p:cNvPr id="12" name="TextBox 11"/>
          <p:cNvSpPr txBox="1">
            <a:spLocks noChangeArrowheads="1"/>
          </p:cNvSpPr>
          <p:nvPr/>
        </p:nvSpPr>
        <p:spPr bwMode="auto">
          <a:xfrm flipH="1">
            <a:off x="2950287" y="915566"/>
            <a:ext cx="3178818" cy="977944"/>
          </a:xfrm>
          <a:prstGeom prst="rect">
            <a:avLst/>
          </a:prstGeom>
          <a:noFill/>
          <a:ln>
            <a:noFill/>
          </a:ln>
          <a:effectLst/>
          <a:extLst/>
        </p:spPr>
        <p:txBody>
          <a:bodyPr bIns="43202" lIns="86404" rIns="86404" tIns="43202"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lvl="0">
              <a:lnSpc>
                <a:spcPct val="150000"/>
              </a:lnSpc>
              <a:defRPr/>
            </a:pPr>
            <a:r>
              <a:rPr altLang="en-US" b="1" lang="zh-CN" sz="1300">
                <a:solidFill>
                  <a:prstClr val="black">
                    <a:lumMod val="65000"/>
                    <a:lumOff val="35000"/>
                  </a:prstClr>
                </a:solidFill>
                <a:latin charset="-122" panose="020b0503020204020204" pitchFamily="34" typeface="微软雅黑"/>
                <a:ea charset="-122" panose="020b0503020204020204" pitchFamily="34" typeface="微软雅黑"/>
              </a:rPr>
              <a:t>此处输入小标题</a:t>
            </a:r>
          </a:p>
          <a:p>
            <a:pPr algn="ctr" lvl="0">
              <a:lnSpc>
                <a:spcPct val="150000"/>
              </a:lnSpc>
              <a:defRPr/>
            </a:pPr>
            <a:r>
              <a:rPr altLang="en-US" b="1" lang="zh-CN" sz="1300">
                <a:solidFill>
                  <a:prstClr val="black">
                    <a:lumMod val="65000"/>
                    <a:lumOff val="35000"/>
                  </a:prstClr>
                </a:solidFill>
                <a:latin charset="-122" panose="020b0503020204020204" pitchFamily="34" typeface="微软雅黑"/>
                <a:ea charset="-122" panose="020b0503020204020204" pitchFamily="34" typeface="微软雅黑"/>
              </a:rPr>
              <a:t>添加适当的文字，一页的文字最好不要超过200,添加适当的文字</a:t>
            </a:r>
          </a:p>
        </p:txBody>
      </p:sp>
      <p:sp>
        <p:nvSpPr>
          <p:cNvPr id="13" name="任意多边形 12"/>
          <p:cNvSpPr/>
          <p:nvPr/>
        </p:nvSpPr>
        <p:spPr>
          <a:xfrm>
            <a:off x="3657130" y="3294521"/>
            <a:ext cx="1685594" cy="1434430"/>
          </a:xfrm>
          <a:custGeom>
            <a:gdLst>
              <a:gd fmla="*/ 0 w 1822450" name="connsiteX0"/>
              <a:gd fmla="*/ 0 h 1551623" name="connsiteY0"/>
              <a:gd fmla="*/ 1822450 w 1822450" name="connsiteX1"/>
              <a:gd fmla="*/ 0 h 1551623" name="connsiteY1"/>
              <a:gd fmla="*/ 911225 w 1822450" name="connsiteX2"/>
              <a:gd fmla="*/ 1551623 h 1551623" name="connsiteY2"/>
            </a:gdLst>
            <a:cxnLst>
              <a:cxn ang="0">
                <a:pos x="connsiteX0" y="connsiteY0"/>
              </a:cxn>
              <a:cxn ang="0">
                <a:pos x="connsiteX1" y="connsiteY1"/>
              </a:cxn>
              <a:cxn ang="0">
                <a:pos x="connsiteX2" y="connsiteY2"/>
              </a:cxn>
            </a:cxnLst>
            <a:rect b="b" l="l" r="r" t="t"/>
            <a:pathLst>
              <a:path h="1551623" w="1822450">
                <a:moveTo>
                  <a:pt x="0" y="0"/>
                </a:moveTo>
                <a:lnTo>
                  <a:pt x="1822450" y="0"/>
                </a:lnTo>
                <a:lnTo>
                  <a:pt x="911225" y="1551623"/>
                </a:lnTo>
                <a:close/>
              </a:path>
            </a:pathLst>
          </a:custGeom>
          <a:solidFill>
            <a:srgbClr val="00B0F0"/>
          </a:solidFill>
          <a:ln algn="ctr" cap="flat" cmpd="sng" w="3175">
            <a:solidFill>
              <a:sysClr lastClr="FFFFFF" val="window"/>
            </a:solidFill>
            <a:prstDash val="solid"/>
          </a:ln>
          <a:effectLst/>
        </p:spPr>
        <p:txBody>
          <a:bodyPr anchor="ctr" bIns="374189" lIns="408206" rIns="408206" tIns="0"/>
          <a:lstStyle/>
          <a:p>
            <a:pPr algn="ctr" defTabSz="914400" eaLnBrk="1" fontAlgn="auto" hangingPunct="1" indent="0" latinLnBrk="0" lvl="0" marL="0" marR="0">
              <a:lnSpc>
                <a:spcPct val="130000"/>
              </a:lnSpc>
              <a:spcBef>
                <a:spcPct val="0"/>
              </a:spcBef>
              <a:spcAft>
                <a:spcPct val="0"/>
              </a:spcAft>
              <a:buClrTx/>
              <a:buSzTx/>
              <a:buFontTx/>
              <a:buNone/>
              <a:defRPr/>
            </a:pPr>
            <a:r>
              <a:rPr altLang="en-US" baseline="0" cap="none" i="0" kern="0" kumimoji="0" lang="zh-CN" noProof="0" normalizeH="0" smtClean="0" spc="0" strike="noStrike" u="none">
                <a:ln>
                  <a:noFill/>
                </a:ln>
                <a:solidFill>
                  <a:schemeClr val="bg1"/>
                </a:solidFill>
                <a:effectLst/>
                <a:uLnTx/>
                <a:uFillTx/>
                <a:latin charset="-122" panose="020b0503020204020204" pitchFamily="34" typeface="微软雅黑"/>
                <a:ea charset="-122" panose="020b0503020204020204" pitchFamily="34" typeface="微软雅黑"/>
              </a:rPr>
              <a:t>添加</a:t>
            </a:r>
          </a:p>
          <a:p>
            <a:pPr algn="ctr" defTabSz="914400" eaLnBrk="1" fontAlgn="auto" hangingPunct="1" indent="0" latinLnBrk="0" lvl="0" marL="0" marR="0">
              <a:lnSpc>
                <a:spcPct val="130000"/>
              </a:lnSpc>
              <a:spcBef>
                <a:spcPct val="0"/>
              </a:spcBef>
              <a:spcAft>
                <a:spcPct val="0"/>
              </a:spcAft>
              <a:buClrTx/>
              <a:buSzTx/>
              <a:buFontTx/>
              <a:buNone/>
              <a:defRPr/>
            </a:pPr>
            <a:r>
              <a:rPr altLang="en-US" baseline="0" cap="none" i="0" kern="0" kumimoji="0" lang="zh-CN" noProof="0" normalizeH="0" smtClean="0" spc="0" strike="noStrike" u="none">
                <a:ln>
                  <a:noFill/>
                </a:ln>
                <a:solidFill>
                  <a:schemeClr val="bg1"/>
                </a:solidFill>
                <a:effectLst/>
                <a:uLnTx/>
                <a:uFillTx/>
                <a:latin charset="-122" panose="020b0503020204020204" pitchFamily="34" typeface="微软雅黑"/>
                <a:ea charset="-122" panose="020b0503020204020204" pitchFamily="34" typeface="微软雅黑"/>
              </a:rPr>
              <a:t>标题</a:t>
            </a:r>
          </a:p>
        </p:txBody>
      </p:sp>
    </p:spTree>
    <p:extLst>
      <p:ext uri="{BB962C8B-B14F-4D97-AF65-F5344CB8AC3E}">
        <p14:creationId val="874497672"/>
      </p:ext>
    </p:extLst>
  </p:cSld>
  <p:clrMapOvr>
    <a:masterClrMapping/>
  </p:clrMapOvr>
  <p:transition>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4"/>
                                        </p:tgtEl>
                                        <p:attrNameLst>
                                          <p:attrName>style.visibility</p:attrName>
                                        </p:attrNameLst>
                                      </p:cBhvr>
                                      <p:to>
                                        <p:strVal val="visible"/>
                                      </p:to>
                                    </p:set>
                                    <p:animEffect filter="box(out)" transition="in">
                                      <p:cBhvr>
                                        <p:cTn dur="500" id="7"/>
                                        <p:tgtEl>
                                          <p:spTgt spid="4"/>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5"/>
                                        </p:tgtEl>
                                        <p:attrNameLst>
                                          <p:attrName>style.visibility</p:attrName>
                                        </p:attrNameLst>
                                      </p:cBhvr>
                                      <p:to>
                                        <p:strVal val="visible"/>
                                      </p:to>
                                    </p:set>
                                    <p:animEffect filter="box(out)" transition="in">
                                      <p:cBhvr>
                                        <p:cTn dur="500" id="10"/>
                                        <p:tgtEl>
                                          <p:spTgt spid="5"/>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3"/>
                                        </p:tgtEl>
                                        <p:attrNameLst>
                                          <p:attrName>style.visibility</p:attrName>
                                        </p:attrNameLst>
                                      </p:cBhvr>
                                      <p:to>
                                        <p:strVal val="visible"/>
                                      </p:to>
                                    </p:set>
                                    <p:animEffect filter="wipe(left)" transition="in">
                                      <p:cBhvr>
                                        <p:cTn dur="500" id="14"/>
                                        <p:tgtEl>
                                          <p:spTgt spid="3"/>
                                        </p:tgtEl>
                                      </p:cBhvr>
                                    </p:animEffect>
                                  </p:childTnLst>
                                </p:cTn>
                              </p:par>
                              <p:par>
                                <p:cTn fill="hold" id="15" nodeType="withEffect" presetClass="entr" presetID="2" presetSubtype="2">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1+#ppt_w/2"/>
                                          </p:val>
                                        </p:tav>
                                        <p:tav tm="100000">
                                          <p:val>
                                            <p:strVal val="#ppt_x"/>
                                          </p:val>
                                        </p:tav>
                                      </p:tavLst>
                                    </p:anim>
                                    <p:anim calcmode="lin" valueType="num">
                                      <p:cBhvr additive="base">
                                        <p:cTn dur="500" fill="hold" id="18"/>
                                        <p:tgtEl>
                                          <p:spTgt spid="6"/>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13"/>
                                        </p:tgtEl>
                                        <p:attrNameLst>
                                          <p:attrName>style.visibility</p:attrName>
                                        </p:attrNameLst>
                                      </p:cBhvr>
                                      <p:to>
                                        <p:strVal val="visible"/>
                                      </p:to>
                                    </p:set>
                                    <p:anim calcmode="lin" valueType="num">
                                      <p:cBhvr>
                                        <p:cTn dur="500" fill="hold" id="22"/>
                                        <p:tgtEl>
                                          <p:spTgt spid="13"/>
                                        </p:tgtEl>
                                        <p:attrNameLst>
                                          <p:attrName>ppt_w</p:attrName>
                                        </p:attrNameLst>
                                      </p:cBhvr>
                                      <p:tavLst>
                                        <p:tav tm="0">
                                          <p:val>
                                            <p:fltVal val="0"/>
                                          </p:val>
                                        </p:tav>
                                        <p:tav tm="100000">
                                          <p:val>
                                            <p:strVal val="#ppt_w"/>
                                          </p:val>
                                        </p:tav>
                                      </p:tavLst>
                                    </p:anim>
                                    <p:anim calcmode="lin" valueType="num">
                                      <p:cBhvr>
                                        <p:cTn dur="500" fill="hold" id="23"/>
                                        <p:tgtEl>
                                          <p:spTgt spid="13"/>
                                        </p:tgtEl>
                                        <p:attrNameLst>
                                          <p:attrName>ppt_h</p:attrName>
                                        </p:attrNameLst>
                                      </p:cBhvr>
                                      <p:tavLst>
                                        <p:tav tm="0">
                                          <p:val>
                                            <p:fltVal val="0"/>
                                          </p:val>
                                        </p:tav>
                                        <p:tav tm="100000">
                                          <p:val>
                                            <p:strVal val="#ppt_h"/>
                                          </p:val>
                                        </p:tav>
                                      </p:tavLst>
                                    </p:anim>
                                    <p:animEffect filter="fade" transition="in">
                                      <p:cBhvr>
                                        <p:cTn dur="500" id="24"/>
                                        <p:tgtEl>
                                          <p:spTgt spid="13"/>
                                        </p:tgtEl>
                                      </p:cBhvr>
                                    </p:animEffect>
                                  </p:childTnLst>
                                </p:cTn>
                              </p:par>
                            </p:childTnLst>
                          </p:cTn>
                        </p:par>
                        <p:par>
                          <p:cTn fill="hold" id="25" nodeType="afterGroup">
                            <p:stCondLst>
                              <p:cond delay="1500"/>
                            </p:stCondLst>
                            <p:childTnLst>
                              <p:par>
                                <p:cTn fill="hold" grpId="0" id="26" nodeType="afterEffect" presetClass="entr" presetID="22" presetSubtype="4">
                                  <p:stCondLst>
                                    <p:cond delay="0"/>
                                  </p:stCondLst>
                                  <p:childTnLst>
                                    <p:set>
                                      <p:cBhvr>
                                        <p:cTn dur="1" fill="hold" id="27">
                                          <p:stCondLst>
                                            <p:cond delay="0"/>
                                          </p:stCondLst>
                                        </p:cTn>
                                        <p:tgtEl>
                                          <p:spTgt spid="7"/>
                                        </p:tgtEl>
                                        <p:attrNameLst>
                                          <p:attrName>style.visibility</p:attrName>
                                        </p:attrNameLst>
                                      </p:cBhvr>
                                      <p:to>
                                        <p:strVal val="visible"/>
                                      </p:to>
                                    </p:set>
                                    <p:animEffect filter="wipe(down)" transition="in">
                                      <p:cBhvr>
                                        <p:cTn dur="500" id="28"/>
                                        <p:tgtEl>
                                          <p:spTgt spid="7"/>
                                        </p:tgtEl>
                                      </p:cBhvr>
                                    </p:animEffect>
                                  </p:childTnLst>
                                </p:cTn>
                              </p:par>
                            </p:childTnLst>
                          </p:cTn>
                        </p:par>
                        <p:par>
                          <p:cTn fill="hold" id="29" nodeType="afterGroup">
                            <p:stCondLst>
                              <p:cond delay="2000"/>
                            </p:stCondLst>
                            <p:childTnLst>
                              <p:par>
                                <p:cTn fill="hold" grpId="0" id="30" nodeType="afterEffect" presetClass="entr" presetID="22" presetSubtype="2">
                                  <p:stCondLst>
                                    <p:cond delay="0"/>
                                  </p:stCondLst>
                                  <p:childTnLst>
                                    <p:set>
                                      <p:cBhvr>
                                        <p:cTn dur="1" fill="hold" id="31">
                                          <p:stCondLst>
                                            <p:cond delay="0"/>
                                          </p:stCondLst>
                                        </p:cTn>
                                        <p:tgtEl>
                                          <p:spTgt spid="9"/>
                                        </p:tgtEl>
                                        <p:attrNameLst>
                                          <p:attrName>style.visibility</p:attrName>
                                        </p:attrNameLst>
                                      </p:cBhvr>
                                      <p:to>
                                        <p:strVal val="visible"/>
                                      </p:to>
                                    </p:set>
                                    <p:animEffect filter="wipe(right)" transition="in">
                                      <p:cBhvr>
                                        <p:cTn dur="500" id="32"/>
                                        <p:tgtEl>
                                          <p:spTgt spid="9"/>
                                        </p:tgtEl>
                                      </p:cBhvr>
                                    </p:animEffect>
                                  </p:childTnLst>
                                </p:cTn>
                              </p:par>
                            </p:childTnLst>
                          </p:cTn>
                        </p:par>
                        <p:par>
                          <p:cTn fill="hold" id="33" nodeType="afterGroup">
                            <p:stCondLst>
                              <p:cond delay="2500"/>
                            </p:stCondLst>
                            <p:childTnLst>
                              <p:par>
                                <p:cTn fill="hold" grpId="0" id="34" nodeType="afterEffect" presetClass="entr" presetID="22" presetSubtype="8">
                                  <p:stCondLst>
                                    <p:cond delay="0"/>
                                  </p:stCondLst>
                                  <p:childTnLst>
                                    <p:set>
                                      <p:cBhvr>
                                        <p:cTn dur="1" fill="hold" id="35">
                                          <p:stCondLst>
                                            <p:cond delay="0"/>
                                          </p:stCondLst>
                                        </p:cTn>
                                        <p:tgtEl>
                                          <p:spTgt spid="8"/>
                                        </p:tgtEl>
                                        <p:attrNameLst>
                                          <p:attrName>style.visibility</p:attrName>
                                        </p:attrNameLst>
                                      </p:cBhvr>
                                      <p:to>
                                        <p:strVal val="visible"/>
                                      </p:to>
                                    </p:set>
                                    <p:animEffect filter="wipe(left)" transition="in">
                                      <p:cBhvr>
                                        <p:cTn dur="500" id="36"/>
                                        <p:tgtEl>
                                          <p:spTgt spid="8"/>
                                        </p:tgtEl>
                                      </p:cBhvr>
                                    </p:animEffect>
                                  </p:childTnLst>
                                </p:cTn>
                              </p:par>
                            </p:childTnLst>
                          </p:cTn>
                        </p:par>
                        <p:par>
                          <p:cTn fill="hold" id="37" nodeType="afterGroup">
                            <p:stCondLst>
                              <p:cond delay="3000"/>
                            </p:stCondLst>
                            <p:childTnLst>
                              <p:par>
                                <p:cTn fill="hold" grpId="0" id="38" nodeType="afterEffect" presetClass="entr" presetID="22" presetSubtype="4">
                                  <p:stCondLst>
                                    <p:cond delay="0"/>
                                  </p:stCondLst>
                                  <p:childTnLst>
                                    <p:set>
                                      <p:cBhvr>
                                        <p:cTn dur="1" fill="hold" id="39">
                                          <p:stCondLst>
                                            <p:cond delay="0"/>
                                          </p:stCondLst>
                                        </p:cTn>
                                        <p:tgtEl>
                                          <p:spTgt spid="12"/>
                                        </p:tgtEl>
                                        <p:attrNameLst>
                                          <p:attrName>style.visibility</p:attrName>
                                        </p:attrNameLst>
                                      </p:cBhvr>
                                      <p:to>
                                        <p:strVal val="visible"/>
                                      </p:to>
                                    </p:set>
                                    <p:animEffect filter="wipe(down)" transition="in">
                                      <p:cBhvr>
                                        <p:cTn dur="500" id="40"/>
                                        <p:tgtEl>
                                          <p:spTgt spid="12"/>
                                        </p:tgtEl>
                                      </p:cBhvr>
                                    </p:animEffect>
                                  </p:childTnLst>
                                </p:cTn>
                              </p:par>
                            </p:childTnLst>
                          </p:cTn>
                        </p:par>
                        <p:par>
                          <p:cTn fill="hold" id="41" nodeType="afterGroup">
                            <p:stCondLst>
                              <p:cond delay="3500"/>
                            </p:stCondLst>
                            <p:childTnLst>
                              <p:par>
                                <p:cTn fill="hold" grpId="0" id="42" nodeType="afterEffect" presetClass="entr" presetID="22" presetSubtype="2">
                                  <p:stCondLst>
                                    <p:cond delay="0"/>
                                  </p:stCondLst>
                                  <p:childTnLst>
                                    <p:set>
                                      <p:cBhvr>
                                        <p:cTn dur="1" fill="hold" id="43">
                                          <p:stCondLst>
                                            <p:cond delay="0"/>
                                          </p:stCondLst>
                                        </p:cTn>
                                        <p:tgtEl>
                                          <p:spTgt spid="10"/>
                                        </p:tgtEl>
                                        <p:attrNameLst>
                                          <p:attrName>style.visibility</p:attrName>
                                        </p:attrNameLst>
                                      </p:cBhvr>
                                      <p:to>
                                        <p:strVal val="visible"/>
                                      </p:to>
                                    </p:set>
                                    <p:animEffect filter="wipe(right)" transition="in">
                                      <p:cBhvr>
                                        <p:cTn dur="500" id="44"/>
                                        <p:tgtEl>
                                          <p:spTgt spid="10"/>
                                        </p:tgtEl>
                                      </p:cBhvr>
                                    </p:animEffect>
                                  </p:childTnLst>
                                </p:cTn>
                              </p:par>
                            </p:childTnLst>
                          </p:cTn>
                        </p:par>
                        <p:par>
                          <p:cTn fill="hold" id="45" nodeType="afterGroup">
                            <p:stCondLst>
                              <p:cond delay="4000"/>
                            </p:stCondLst>
                            <p:childTnLst>
                              <p:par>
                                <p:cTn fill="hold" grpId="0" id="46" nodeType="afterEffect" presetClass="entr" presetID="22" presetSubtype="8">
                                  <p:stCondLst>
                                    <p:cond delay="0"/>
                                  </p:stCondLst>
                                  <p:childTnLst>
                                    <p:set>
                                      <p:cBhvr>
                                        <p:cTn dur="1" fill="hold" id="47">
                                          <p:stCondLst>
                                            <p:cond delay="0"/>
                                          </p:stCondLst>
                                        </p:cTn>
                                        <p:tgtEl>
                                          <p:spTgt spid="11"/>
                                        </p:tgtEl>
                                        <p:attrNameLst>
                                          <p:attrName>style.visibility</p:attrName>
                                        </p:attrNameLst>
                                      </p:cBhvr>
                                      <p:to>
                                        <p:strVal val="visible"/>
                                      </p:to>
                                    </p:set>
                                    <p:animEffect filter="wipe(left)" transition="in">
                                      <p:cBhvr>
                                        <p:cTn dur="500" id="48"/>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7"/>
      <p:bldP grpId="0" spid="8"/>
      <p:bldP grpId="0" spid="9"/>
      <p:bldP grpId="0" spid="10"/>
      <p:bldP grpId="0" spid="11"/>
      <p:bldP grpId="0" spid="12"/>
      <p:bldP grpId="0" spid="1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TextBox 14"/>
          <p:cNvSpPr txBox="1">
            <a:spLocks noChangeArrowheads="1"/>
          </p:cNvSpPr>
          <p:nvPr/>
        </p:nvSpPr>
        <p:spPr bwMode="auto">
          <a:xfrm>
            <a:off x="683568" y="218132"/>
            <a:ext cx="3672408" cy="365760"/>
          </a:xfrm>
          <a:prstGeom prst="rect">
            <a:avLst/>
          </a:prstGeom>
          <a:noFill/>
          <a:ln w="9525">
            <a:noFill/>
            <a:miter lim="800000"/>
          </a:ln>
        </p:spPr>
        <p:txBody>
          <a:bodyPr wrap="square">
            <a:spAutoFit/>
          </a:bodyPr>
          <a:lstStyle/>
          <a:p>
            <a:pPr lvl="0">
              <a:defRPr/>
            </a:pPr>
            <a:r>
              <a:rPr altLang="en-US" b="1" kern="0" lang="zh-CN">
                <a:solidFill>
                  <a:schemeClr val="bg1"/>
                </a:solidFill>
                <a:latin charset="-122" panose="020b0503020204020204" pitchFamily="34" typeface="微软雅黑"/>
                <a:ea charset="-122" panose="020b0503020204020204" pitchFamily="34" typeface="微软雅黑"/>
              </a:rPr>
              <a:t>建筑施工项目完成情况</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pic>
        <p:nvPicPr>
          <p:cNvPr id="6" name="Picture 2"/>
          <p:cNvPicPr>
            <a:picLocks noChangeArrowheads="1" noChangeAspect="1"/>
          </p:cNvPicPr>
          <p:nvPr/>
        </p:nvPicPr>
        <p:blipFill>
          <a:blip r:embed="rId3">
            <a:extLst>
              <a:ext uri="{28A0092B-C50C-407E-A947-70E740481C1C}">
                <a14:useLocalDpi val="0"/>
              </a:ext>
            </a:extLst>
          </a:blip>
          <a:stretch>
            <a:fillRect/>
          </a:stretch>
        </p:blipFill>
        <p:spPr bwMode="auto">
          <a:xfrm>
            <a:off x="7229475" y="71297"/>
            <a:ext cx="1735013" cy="53645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7" name="同心圆 6"/>
          <p:cNvSpPr/>
          <p:nvPr/>
        </p:nvSpPr>
        <p:spPr>
          <a:xfrm>
            <a:off x="919470" y="1679860"/>
            <a:ext cx="1294020" cy="1294020"/>
          </a:xfrm>
          <a:prstGeom prst="donut">
            <a:avLst>
              <a:gd fmla="val 2746" name="adj"/>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8" name="空心弧 7"/>
          <p:cNvSpPr/>
          <p:nvPr/>
        </p:nvSpPr>
        <p:spPr>
          <a:xfrm rot="8777615">
            <a:off x="1025304" y="1785694"/>
            <a:ext cx="1082352" cy="1082352"/>
          </a:xfrm>
          <a:prstGeom prst="blockArc">
            <a:avLst>
              <a:gd fmla="val 11374976" name="adj1"/>
              <a:gd fmla="val 217926" name="adj2"/>
              <a:gd fmla="val 20170" name="adj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9" name="TextBox 8"/>
          <p:cNvSpPr txBox="1"/>
          <p:nvPr/>
        </p:nvSpPr>
        <p:spPr>
          <a:xfrm>
            <a:off x="1253308" y="2153931"/>
            <a:ext cx="734563" cy="335280"/>
          </a:xfrm>
          <a:prstGeom prst="rect">
            <a:avLst/>
          </a:prstGeom>
          <a:noFill/>
        </p:spPr>
        <p:txBody>
          <a:bodyPr rtlCol="0" wrap="square">
            <a:spAutoFit/>
          </a:bodyPr>
          <a:lstStyle/>
          <a:p>
            <a:pPr algn="ctr"/>
            <a:r>
              <a:rPr altLang="zh-CN" lang="en-US" smtClean="0" sz="1600">
                <a:solidFill>
                  <a:schemeClr val="tx1">
                    <a:lumMod val="75000"/>
                    <a:lumOff val="25000"/>
                  </a:schemeClr>
                </a:solidFill>
                <a:latin charset="-122" panose="020b0503020204020204" pitchFamily="34" typeface="微软雅黑"/>
                <a:ea charset="-122" panose="020b0503020204020204" pitchFamily="34" typeface="微软雅黑"/>
              </a:rPr>
              <a:t>55%</a:t>
            </a:r>
          </a:p>
        </p:txBody>
      </p:sp>
      <p:sp>
        <p:nvSpPr>
          <p:cNvPr id="10" name="同心圆 9"/>
          <p:cNvSpPr/>
          <p:nvPr/>
        </p:nvSpPr>
        <p:spPr>
          <a:xfrm>
            <a:off x="2923150" y="1679860"/>
            <a:ext cx="1294020" cy="1294020"/>
          </a:xfrm>
          <a:prstGeom prst="donut">
            <a:avLst>
              <a:gd fmla="val 2746" name="adj"/>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1" name="空心弧 10"/>
          <p:cNvSpPr/>
          <p:nvPr/>
        </p:nvSpPr>
        <p:spPr>
          <a:xfrm rot="8640000">
            <a:off x="3028984" y="1785694"/>
            <a:ext cx="1082352" cy="1082352"/>
          </a:xfrm>
          <a:prstGeom prst="blockArc">
            <a:avLst>
              <a:gd fmla="val 10440261" name="adj1"/>
              <a:gd fmla="val 217926" name="adj2"/>
              <a:gd fmla="val 20170" name="adj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2" name="TextBox 11"/>
          <p:cNvSpPr txBox="1"/>
          <p:nvPr/>
        </p:nvSpPr>
        <p:spPr>
          <a:xfrm>
            <a:off x="3257956" y="2153931"/>
            <a:ext cx="734563" cy="335280"/>
          </a:xfrm>
          <a:prstGeom prst="rect">
            <a:avLst/>
          </a:prstGeom>
          <a:noFill/>
        </p:spPr>
        <p:txBody>
          <a:bodyPr rtlCol="0" wrap="square">
            <a:spAutoFit/>
          </a:bodyPr>
          <a:lstStyle/>
          <a:p>
            <a:pPr algn="ctr"/>
            <a:r>
              <a:rPr altLang="zh-CN" lang="en-US" smtClean="0" sz="1600">
                <a:solidFill>
                  <a:schemeClr val="tx1">
                    <a:lumMod val="75000"/>
                    <a:lumOff val="25000"/>
                  </a:schemeClr>
                </a:solidFill>
                <a:latin charset="-122" panose="020b0503020204020204" pitchFamily="34" typeface="微软雅黑"/>
                <a:ea charset="-122" panose="020b0503020204020204" pitchFamily="34" typeface="微软雅黑"/>
              </a:rPr>
              <a:t>60%</a:t>
            </a:r>
          </a:p>
        </p:txBody>
      </p:sp>
      <p:sp>
        <p:nvSpPr>
          <p:cNvPr id="13" name="同心圆 12"/>
          <p:cNvSpPr/>
          <p:nvPr/>
        </p:nvSpPr>
        <p:spPr>
          <a:xfrm>
            <a:off x="4926830" y="1679860"/>
            <a:ext cx="1294020" cy="1294020"/>
          </a:xfrm>
          <a:prstGeom prst="donut">
            <a:avLst>
              <a:gd fmla="val 2746" name="adj"/>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4" name="空心弧 13"/>
          <p:cNvSpPr/>
          <p:nvPr/>
        </p:nvSpPr>
        <p:spPr>
          <a:xfrm rot="10920000">
            <a:off x="5032664" y="1785694"/>
            <a:ext cx="1082352" cy="1082352"/>
          </a:xfrm>
          <a:prstGeom prst="blockArc">
            <a:avLst>
              <a:gd fmla="val 6913946" name="adj1"/>
              <a:gd fmla="val 217926" name="adj2"/>
              <a:gd fmla="val 20170" name="adj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5" name="TextBox 14"/>
          <p:cNvSpPr txBox="1"/>
          <p:nvPr/>
        </p:nvSpPr>
        <p:spPr>
          <a:xfrm>
            <a:off x="5273353" y="2142204"/>
            <a:ext cx="734563" cy="335280"/>
          </a:xfrm>
          <a:prstGeom prst="rect">
            <a:avLst/>
          </a:prstGeom>
          <a:noFill/>
        </p:spPr>
        <p:txBody>
          <a:bodyPr rtlCol="0" wrap="square">
            <a:spAutoFit/>
          </a:bodyPr>
          <a:lstStyle/>
          <a:p>
            <a:pPr algn="ctr"/>
            <a:r>
              <a:rPr altLang="zh-CN" lang="en-US" smtClean="0" sz="1600">
                <a:solidFill>
                  <a:schemeClr val="tx1">
                    <a:lumMod val="75000"/>
                    <a:lumOff val="25000"/>
                  </a:schemeClr>
                </a:solidFill>
                <a:latin charset="-122" panose="020b0503020204020204" pitchFamily="34" typeface="微软雅黑"/>
                <a:ea charset="-122" panose="020b0503020204020204" pitchFamily="34" typeface="微软雅黑"/>
              </a:rPr>
              <a:t>80%</a:t>
            </a:r>
          </a:p>
        </p:txBody>
      </p:sp>
      <p:sp>
        <p:nvSpPr>
          <p:cNvPr id="16" name="同心圆 15"/>
          <p:cNvSpPr/>
          <p:nvPr/>
        </p:nvSpPr>
        <p:spPr>
          <a:xfrm>
            <a:off x="6930511" y="1679860"/>
            <a:ext cx="1294020" cy="1294020"/>
          </a:xfrm>
          <a:prstGeom prst="donut">
            <a:avLst>
              <a:gd fmla="val 2746" name="adj"/>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7" name="空心弧 16"/>
          <p:cNvSpPr/>
          <p:nvPr/>
        </p:nvSpPr>
        <p:spPr>
          <a:xfrm rot="10920000">
            <a:off x="7036345" y="1785694"/>
            <a:ext cx="1082352" cy="1082352"/>
          </a:xfrm>
          <a:prstGeom prst="blockArc">
            <a:avLst>
              <a:gd fmla="val 2275529" name="adj1"/>
              <a:gd fmla="val 217926" name="adj2"/>
              <a:gd fmla="val 20170" name="adj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8" name="TextBox 17"/>
          <p:cNvSpPr txBox="1"/>
          <p:nvPr/>
        </p:nvSpPr>
        <p:spPr>
          <a:xfrm>
            <a:off x="7177084" y="2142204"/>
            <a:ext cx="878579" cy="335280"/>
          </a:xfrm>
          <a:prstGeom prst="rect">
            <a:avLst/>
          </a:prstGeom>
          <a:noFill/>
        </p:spPr>
        <p:txBody>
          <a:bodyPr rtlCol="0" wrap="square">
            <a:spAutoFit/>
          </a:bodyPr>
          <a:lstStyle/>
          <a:p>
            <a:pPr algn="ctr"/>
            <a:r>
              <a:rPr altLang="zh-CN" lang="en-US" sz="1600">
                <a:solidFill>
                  <a:schemeClr val="tx1">
                    <a:lumMod val="75000"/>
                    <a:lumOff val="25000"/>
                  </a:schemeClr>
                </a:solidFill>
                <a:latin charset="-122" panose="020b0503020204020204" pitchFamily="34" typeface="微软雅黑"/>
                <a:ea charset="-122" panose="020b0503020204020204" pitchFamily="34" typeface="微软雅黑"/>
              </a:rPr>
              <a:t>90%</a:t>
            </a:r>
          </a:p>
        </p:txBody>
      </p:sp>
      <p:sp>
        <p:nvSpPr>
          <p:cNvPr id="19" name="文本框 17"/>
          <p:cNvSpPr txBox="1"/>
          <p:nvPr/>
        </p:nvSpPr>
        <p:spPr>
          <a:xfrm>
            <a:off x="649192" y="3197892"/>
            <a:ext cx="1834576" cy="1210264"/>
          </a:xfrm>
          <a:prstGeom prst="rect">
            <a:avLst/>
          </a:prstGeom>
          <a:noFill/>
        </p:spPr>
        <p:txBody>
          <a:bodyPr bIns="50396" lIns="100790" rIns="100790" tIns="50396" wrap="square">
            <a:spAutoFit/>
          </a:bodyPr>
          <a:lstStyle/>
          <a:p>
            <a:pPr algn="ctr" lvl="0">
              <a:lnSpc>
                <a:spcPct val="130000"/>
              </a:lnSpc>
              <a:defRPr/>
            </a:pPr>
            <a:r>
              <a:rPr altLang="en-US" b="1" lang="zh-CN" smtClean="0" sz="1400">
                <a:solidFill>
                  <a:prstClr val="black">
                    <a:lumMod val="65000"/>
                    <a:lumOff val="35000"/>
                  </a:prstClr>
                </a:solidFill>
                <a:latin charset="-122" panose="020b0503020204020204" pitchFamily="34" typeface="微软雅黑"/>
                <a:ea charset="-122" panose="020b0503020204020204" pitchFamily="34" typeface="微软雅黑"/>
              </a:rPr>
              <a:t>输入小标题</a:t>
            </a:r>
          </a:p>
          <a:p>
            <a:pPr algn="ctr" lvl="0">
              <a:lnSpc>
                <a:spcPct val="130000"/>
              </a:lnSpc>
              <a:defRPr/>
            </a:pPr>
            <a:r>
              <a:rPr altLang="en-US" b="1" lang="zh-CN" smtClean="0" sz="1400">
                <a:solidFill>
                  <a:prstClr val="black">
                    <a:lumMod val="65000"/>
                    <a:lumOff val="35000"/>
                  </a:prstClr>
                </a:solidFill>
                <a:latin charset="-122" panose="020b0503020204020204" pitchFamily="34" typeface="微软雅黑"/>
                <a:ea charset="-122" panose="020b0503020204020204" pitchFamily="34" typeface="微软雅黑"/>
              </a:rPr>
              <a:t>添加适当的文字，一页的文字最好不要超200,添加适当的文字</a:t>
            </a:r>
          </a:p>
        </p:txBody>
      </p:sp>
      <p:sp>
        <p:nvSpPr>
          <p:cNvPr id="20" name="文本框 17"/>
          <p:cNvSpPr txBox="1"/>
          <p:nvPr/>
        </p:nvSpPr>
        <p:spPr>
          <a:xfrm>
            <a:off x="2652872" y="3197892"/>
            <a:ext cx="1834576" cy="1210264"/>
          </a:xfrm>
          <a:prstGeom prst="rect">
            <a:avLst/>
          </a:prstGeom>
          <a:noFill/>
        </p:spPr>
        <p:txBody>
          <a:bodyPr bIns="50396" lIns="100790" rIns="100790" tIns="50396" wrap="square">
            <a:spAutoFit/>
          </a:bodyPr>
          <a:lstStyle/>
          <a:p>
            <a:pPr algn="ctr" lvl="0">
              <a:lnSpc>
                <a:spcPct val="130000"/>
              </a:lnSpc>
              <a:defRPr/>
            </a:pPr>
            <a:r>
              <a:rPr altLang="en-US" b="1" lang="zh-CN" smtClean="0" sz="1400">
                <a:solidFill>
                  <a:prstClr val="black">
                    <a:lumMod val="65000"/>
                    <a:lumOff val="35000"/>
                  </a:prstClr>
                </a:solidFill>
                <a:latin charset="-122" panose="020b0503020204020204" pitchFamily="34" typeface="微软雅黑"/>
                <a:ea charset="-122" panose="020b0503020204020204" pitchFamily="34" typeface="微软雅黑"/>
              </a:rPr>
              <a:t>输入小标题</a:t>
            </a:r>
          </a:p>
          <a:p>
            <a:pPr algn="ctr" lvl="0">
              <a:lnSpc>
                <a:spcPct val="130000"/>
              </a:lnSpc>
              <a:defRPr/>
            </a:pPr>
            <a:r>
              <a:rPr altLang="en-US" b="1" lang="zh-CN" smtClean="0" sz="1400">
                <a:solidFill>
                  <a:prstClr val="black">
                    <a:lumMod val="65000"/>
                    <a:lumOff val="35000"/>
                  </a:prstClr>
                </a:solidFill>
                <a:latin charset="-122" panose="020b0503020204020204" pitchFamily="34" typeface="微软雅黑"/>
                <a:ea charset="-122" panose="020b0503020204020204" pitchFamily="34" typeface="微软雅黑"/>
              </a:rPr>
              <a:t>添加适当的文字，一页的文字最好不要超200,添加适当的文字</a:t>
            </a:r>
          </a:p>
        </p:txBody>
      </p:sp>
      <p:sp>
        <p:nvSpPr>
          <p:cNvPr id="21" name="文本框 17"/>
          <p:cNvSpPr txBox="1"/>
          <p:nvPr/>
        </p:nvSpPr>
        <p:spPr>
          <a:xfrm>
            <a:off x="4656551" y="3197892"/>
            <a:ext cx="1834576" cy="1210264"/>
          </a:xfrm>
          <a:prstGeom prst="rect">
            <a:avLst/>
          </a:prstGeom>
          <a:noFill/>
        </p:spPr>
        <p:txBody>
          <a:bodyPr bIns="50396" lIns="100790" rIns="100790" tIns="50396" wrap="square">
            <a:spAutoFit/>
          </a:bodyPr>
          <a:lstStyle/>
          <a:p>
            <a:pPr algn="ctr" lvl="0">
              <a:lnSpc>
                <a:spcPct val="130000"/>
              </a:lnSpc>
              <a:defRPr/>
            </a:pPr>
            <a:r>
              <a:rPr altLang="en-US" b="1" lang="zh-CN" smtClean="0" sz="1400">
                <a:solidFill>
                  <a:prstClr val="black">
                    <a:lumMod val="65000"/>
                    <a:lumOff val="35000"/>
                  </a:prstClr>
                </a:solidFill>
                <a:latin charset="-122" panose="020b0503020204020204" pitchFamily="34" typeface="微软雅黑"/>
                <a:ea charset="-122" panose="020b0503020204020204" pitchFamily="34" typeface="微软雅黑"/>
              </a:rPr>
              <a:t>输入小标题</a:t>
            </a:r>
          </a:p>
          <a:p>
            <a:pPr algn="ctr" lvl="0">
              <a:lnSpc>
                <a:spcPct val="130000"/>
              </a:lnSpc>
              <a:defRPr/>
            </a:pPr>
            <a:r>
              <a:rPr altLang="en-US" b="1" lang="zh-CN" smtClean="0" sz="1400">
                <a:solidFill>
                  <a:prstClr val="black">
                    <a:lumMod val="65000"/>
                    <a:lumOff val="35000"/>
                  </a:prstClr>
                </a:solidFill>
                <a:latin charset="-122" panose="020b0503020204020204" pitchFamily="34" typeface="微软雅黑"/>
                <a:ea charset="-122" panose="020b0503020204020204" pitchFamily="34" typeface="微软雅黑"/>
              </a:rPr>
              <a:t>添加适当的文字，一页的文字最好不要超200,添加适当的文字</a:t>
            </a:r>
          </a:p>
        </p:txBody>
      </p:sp>
      <p:sp>
        <p:nvSpPr>
          <p:cNvPr id="22" name="文本框 17"/>
          <p:cNvSpPr txBox="1"/>
          <p:nvPr/>
        </p:nvSpPr>
        <p:spPr>
          <a:xfrm>
            <a:off x="6699085" y="3197892"/>
            <a:ext cx="1834576" cy="1210264"/>
          </a:xfrm>
          <a:prstGeom prst="rect">
            <a:avLst/>
          </a:prstGeom>
          <a:noFill/>
        </p:spPr>
        <p:txBody>
          <a:bodyPr bIns="50396" lIns="100790" rIns="100790" tIns="50396" wrap="square">
            <a:spAutoFit/>
          </a:bodyPr>
          <a:lstStyle/>
          <a:p>
            <a:pPr algn="ctr" lvl="0">
              <a:lnSpc>
                <a:spcPct val="130000"/>
              </a:lnSpc>
              <a:defRPr/>
            </a:pPr>
            <a:r>
              <a:rPr altLang="en-US" b="1" lang="zh-CN" smtClean="0" sz="1400">
                <a:solidFill>
                  <a:prstClr val="black">
                    <a:lumMod val="65000"/>
                    <a:lumOff val="35000"/>
                  </a:prstClr>
                </a:solidFill>
                <a:latin charset="-122" panose="020b0503020204020204" pitchFamily="34" typeface="微软雅黑"/>
                <a:ea charset="-122" panose="020b0503020204020204" pitchFamily="34" typeface="微软雅黑"/>
              </a:rPr>
              <a:t>输入小标题</a:t>
            </a:r>
          </a:p>
          <a:p>
            <a:pPr algn="ctr" lvl="0">
              <a:lnSpc>
                <a:spcPct val="130000"/>
              </a:lnSpc>
              <a:defRPr/>
            </a:pPr>
            <a:r>
              <a:rPr altLang="en-US" b="1" lang="zh-CN" smtClean="0" sz="1400">
                <a:solidFill>
                  <a:prstClr val="black">
                    <a:lumMod val="65000"/>
                    <a:lumOff val="35000"/>
                  </a:prstClr>
                </a:solidFill>
                <a:latin charset="-122" panose="020b0503020204020204" pitchFamily="34" typeface="微软雅黑"/>
                <a:ea charset="-122" panose="020b0503020204020204" pitchFamily="34" typeface="微软雅黑"/>
              </a:rPr>
              <a:t>添加适当的文字，一页的文字最好不要超200,添加适当的文字</a:t>
            </a:r>
          </a:p>
        </p:txBody>
      </p:sp>
    </p:spTree>
    <p:extLst>
      <p:ext uri="{BB962C8B-B14F-4D97-AF65-F5344CB8AC3E}">
        <p14:creationId val="672150685"/>
      </p:ext>
    </p:extLst>
  </p:cSld>
  <p:clrMapOvr>
    <a:masterClrMapping/>
  </p:clrMapOvr>
  <p:transition>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4"/>
                                        </p:tgtEl>
                                        <p:attrNameLst>
                                          <p:attrName>style.visibility</p:attrName>
                                        </p:attrNameLst>
                                      </p:cBhvr>
                                      <p:to>
                                        <p:strVal val="visible"/>
                                      </p:to>
                                    </p:set>
                                    <p:animEffect filter="box(out)" transition="in">
                                      <p:cBhvr>
                                        <p:cTn dur="500" id="7"/>
                                        <p:tgtEl>
                                          <p:spTgt spid="4"/>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5"/>
                                        </p:tgtEl>
                                        <p:attrNameLst>
                                          <p:attrName>style.visibility</p:attrName>
                                        </p:attrNameLst>
                                      </p:cBhvr>
                                      <p:to>
                                        <p:strVal val="visible"/>
                                      </p:to>
                                    </p:set>
                                    <p:animEffect filter="box(out)" transition="in">
                                      <p:cBhvr>
                                        <p:cTn dur="500" id="10"/>
                                        <p:tgtEl>
                                          <p:spTgt spid="5"/>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3"/>
                                        </p:tgtEl>
                                        <p:attrNameLst>
                                          <p:attrName>style.visibility</p:attrName>
                                        </p:attrNameLst>
                                      </p:cBhvr>
                                      <p:to>
                                        <p:strVal val="visible"/>
                                      </p:to>
                                    </p:set>
                                    <p:animEffect filter="wipe(left)" transition="in">
                                      <p:cBhvr>
                                        <p:cTn dur="500" id="14"/>
                                        <p:tgtEl>
                                          <p:spTgt spid="3"/>
                                        </p:tgtEl>
                                      </p:cBhvr>
                                    </p:animEffect>
                                  </p:childTnLst>
                                </p:cTn>
                              </p:par>
                              <p:par>
                                <p:cTn fill="hold" id="15" nodeType="withEffect" presetClass="entr" presetID="2" presetSubtype="2">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1+#ppt_w/2"/>
                                          </p:val>
                                        </p:tav>
                                        <p:tav tm="100000">
                                          <p:val>
                                            <p:strVal val="#ppt_x"/>
                                          </p:val>
                                        </p:tav>
                                      </p:tavLst>
                                    </p:anim>
                                    <p:anim calcmode="lin" valueType="num">
                                      <p:cBhvr additive="base">
                                        <p:cTn dur="500" fill="hold" id="18"/>
                                        <p:tgtEl>
                                          <p:spTgt spid="6"/>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000"/>
                            </p:stCondLst>
                            <p:childTnLst>
                              <p:par>
                                <p:cTn fill="hold" grpId="0" id="20" nodeType="afterEffect" presetClass="entr" presetID="21" presetSubtype="1">
                                  <p:stCondLst>
                                    <p:cond delay="0"/>
                                  </p:stCondLst>
                                  <p:childTnLst>
                                    <p:set>
                                      <p:cBhvr>
                                        <p:cTn dur="1" fill="hold" id="21">
                                          <p:stCondLst>
                                            <p:cond delay="0"/>
                                          </p:stCondLst>
                                        </p:cTn>
                                        <p:tgtEl>
                                          <p:spTgt spid="7"/>
                                        </p:tgtEl>
                                        <p:attrNameLst>
                                          <p:attrName>style.visibility</p:attrName>
                                        </p:attrNameLst>
                                      </p:cBhvr>
                                      <p:to>
                                        <p:strVal val="visible"/>
                                      </p:to>
                                    </p:set>
                                    <p:animEffect filter="wheel(1)" transition="in">
                                      <p:cBhvr>
                                        <p:cTn dur="750" id="22"/>
                                        <p:tgtEl>
                                          <p:spTgt spid="7"/>
                                        </p:tgtEl>
                                      </p:cBhvr>
                                    </p:animEffect>
                                  </p:childTnLst>
                                </p:cTn>
                              </p:par>
                              <p:par>
                                <p:cTn fill="hold" grpId="0" id="23" nodeType="withEffect" presetClass="entr" presetID="31" presetSubtype="0">
                                  <p:stCondLst>
                                    <p:cond delay="250"/>
                                  </p:stCondLst>
                                  <p:childTnLst>
                                    <p:set>
                                      <p:cBhvr>
                                        <p:cTn dur="1" fill="hold" id="24">
                                          <p:stCondLst>
                                            <p:cond delay="0"/>
                                          </p:stCondLst>
                                        </p:cTn>
                                        <p:tgtEl>
                                          <p:spTgt spid="8"/>
                                        </p:tgtEl>
                                        <p:attrNameLst>
                                          <p:attrName>style.visibility</p:attrName>
                                        </p:attrNameLst>
                                      </p:cBhvr>
                                      <p:to>
                                        <p:strVal val="visible"/>
                                      </p:to>
                                    </p:set>
                                    <p:anim calcmode="lin" valueType="num">
                                      <p:cBhvr>
                                        <p:cTn dur="750" fill="hold" id="25"/>
                                        <p:tgtEl>
                                          <p:spTgt spid="8"/>
                                        </p:tgtEl>
                                        <p:attrNameLst>
                                          <p:attrName>ppt_w</p:attrName>
                                        </p:attrNameLst>
                                      </p:cBhvr>
                                      <p:tavLst>
                                        <p:tav tm="0">
                                          <p:val>
                                            <p:fltVal val="0"/>
                                          </p:val>
                                        </p:tav>
                                        <p:tav tm="100000">
                                          <p:val>
                                            <p:strVal val="#ppt_w"/>
                                          </p:val>
                                        </p:tav>
                                      </p:tavLst>
                                    </p:anim>
                                    <p:anim calcmode="lin" valueType="num">
                                      <p:cBhvr>
                                        <p:cTn dur="750" fill="hold" id="26"/>
                                        <p:tgtEl>
                                          <p:spTgt spid="8"/>
                                        </p:tgtEl>
                                        <p:attrNameLst>
                                          <p:attrName>ppt_h</p:attrName>
                                        </p:attrNameLst>
                                      </p:cBhvr>
                                      <p:tavLst>
                                        <p:tav tm="0">
                                          <p:val>
                                            <p:fltVal val="0"/>
                                          </p:val>
                                        </p:tav>
                                        <p:tav tm="100000">
                                          <p:val>
                                            <p:strVal val="#ppt_h"/>
                                          </p:val>
                                        </p:tav>
                                      </p:tavLst>
                                    </p:anim>
                                    <p:anim calcmode="lin" valueType="num">
                                      <p:cBhvr>
                                        <p:cTn dur="750" fill="hold" id="27"/>
                                        <p:tgtEl>
                                          <p:spTgt spid="8"/>
                                        </p:tgtEl>
                                        <p:attrNameLst>
                                          <p:attrName>style.rotation</p:attrName>
                                        </p:attrNameLst>
                                      </p:cBhvr>
                                      <p:tavLst>
                                        <p:tav tm="0">
                                          <p:val>
                                            <p:fltVal val="90"/>
                                          </p:val>
                                        </p:tav>
                                        <p:tav tm="100000">
                                          <p:val>
                                            <p:fltVal val="0"/>
                                          </p:val>
                                        </p:tav>
                                      </p:tavLst>
                                    </p:anim>
                                    <p:animEffect filter="fade" transition="in">
                                      <p:cBhvr>
                                        <p:cTn dur="750" id="28"/>
                                        <p:tgtEl>
                                          <p:spTgt spid="8"/>
                                        </p:tgtEl>
                                      </p:cBhvr>
                                    </p:animEffect>
                                  </p:childTnLst>
                                </p:cTn>
                              </p:par>
                            </p:childTnLst>
                          </p:cTn>
                        </p:par>
                        <p:par>
                          <p:cTn fill="hold" id="29" nodeType="afterGroup">
                            <p:stCondLst>
                              <p:cond delay="2000"/>
                            </p:stCondLst>
                            <p:childTnLst>
                              <p:par>
                                <p:cTn fill="hold" grpId="0" id="30" nodeType="afterEffect" presetClass="entr" presetID="53" presetSubtype="0">
                                  <p:stCondLst>
                                    <p:cond delay="0"/>
                                  </p:stCondLst>
                                  <p:childTnLst>
                                    <p:set>
                                      <p:cBhvr>
                                        <p:cTn dur="1" fill="hold" id="31">
                                          <p:stCondLst>
                                            <p:cond delay="0"/>
                                          </p:stCondLst>
                                        </p:cTn>
                                        <p:tgtEl>
                                          <p:spTgt spid="9"/>
                                        </p:tgtEl>
                                        <p:attrNameLst>
                                          <p:attrName>style.visibility</p:attrName>
                                        </p:attrNameLst>
                                      </p:cBhvr>
                                      <p:to>
                                        <p:strVal val="visible"/>
                                      </p:to>
                                    </p:set>
                                    <p:anim calcmode="lin" valueType="num">
                                      <p:cBhvr>
                                        <p:cTn dur="500" fill="hold" id="32"/>
                                        <p:tgtEl>
                                          <p:spTgt spid="9"/>
                                        </p:tgtEl>
                                        <p:attrNameLst>
                                          <p:attrName>ppt_w</p:attrName>
                                        </p:attrNameLst>
                                      </p:cBhvr>
                                      <p:tavLst>
                                        <p:tav tm="0">
                                          <p:val>
                                            <p:fltVal val="0"/>
                                          </p:val>
                                        </p:tav>
                                        <p:tav tm="100000">
                                          <p:val>
                                            <p:strVal val="#ppt_w"/>
                                          </p:val>
                                        </p:tav>
                                      </p:tavLst>
                                    </p:anim>
                                    <p:anim calcmode="lin" valueType="num">
                                      <p:cBhvr>
                                        <p:cTn dur="500" fill="hold" id="33"/>
                                        <p:tgtEl>
                                          <p:spTgt spid="9"/>
                                        </p:tgtEl>
                                        <p:attrNameLst>
                                          <p:attrName>ppt_h</p:attrName>
                                        </p:attrNameLst>
                                      </p:cBhvr>
                                      <p:tavLst>
                                        <p:tav tm="0">
                                          <p:val>
                                            <p:fltVal val="0"/>
                                          </p:val>
                                        </p:tav>
                                        <p:tav tm="100000">
                                          <p:val>
                                            <p:strVal val="#ppt_h"/>
                                          </p:val>
                                        </p:tav>
                                      </p:tavLst>
                                    </p:anim>
                                    <p:animEffect filter="fade" transition="in">
                                      <p:cBhvr>
                                        <p:cTn dur="500" id="34"/>
                                        <p:tgtEl>
                                          <p:spTgt spid="9"/>
                                        </p:tgtEl>
                                      </p:cBhvr>
                                    </p:animEffect>
                                  </p:childTnLst>
                                </p:cTn>
                              </p:par>
                            </p:childTnLst>
                          </p:cTn>
                        </p:par>
                        <p:par>
                          <p:cTn fill="hold" id="35" nodeType="afterGroup">
                            <p:stCondLst>
                              <p:cond delay="2500"/>
                            </p:stCondLst>
                            <p:childTnLst>
                              <p:par>
                                <p:cTn fill="hold" grpId="0" id="36" nodeType="afterEffect" presetClass="entr" presetID="22" presetSubtype="1">
                                  <p:stCondLst>
                                    <p:cond delay="0"/>
                                  </p:stCondLst>
                                  <p:childTnLst>
                                    <p:set>
                                      <p:cBhvr>
                                        <p:cTn dur="1" fill="hold" id="37">
                                          <p:stCondLst>
                                            <p:cond delay="0"/>
                                          </p:stCondLst>
                                        </p:cTn>
                                        <p:tgtEl>
                                          <p:spTgt spid="19"/>
                                        </p:tgtEl>
                                        <p:attrNameLst>
                                          <p:attrName>style.visibility</p:attrName>
                                        </p:attrNameLst>
                                      </p:cBhvr>
                                      <p:to>
                                        <p:strVal val="visible"/>
                                      </p:to>
                                    </p:set>
                                    <p:animEffect filter="wipe(up)" transition="in">
                                      <p:cBhvr>
                                        <p:cTn dur="500" id="38"/>
                                        <p:tgtEl>
                                          <p:spTgt spid="19"/>
                                        </p:tgtEl>
                                      </p:cBhvr>
                                    </p:animEffect>
                                  </p:childTnLst>
                                </p:cTn>
                              </p:par>
                            </p:childTnLst>
                          </p:cTn>
                        </p:par>
                        <p:par>
                          <p:cTn fill="hold" id="39" nodeType="afterGroup">
                            <p:stCondLst>
                              <p:cond delay="3000"/>
                            </p:stCondLst>
                            <p:childTnLst>
                              <p:par>
                                <p:cTn fill="hold" grpId="0" id="40" nodeType="afterEffect" presetClass="entr" presetID="21" presetSubtype="1">
                                  <p:stCondLst>
                                    <p:cond delay="0"/>
                                  </p:stCondLst>
                                  <p:childTnLst>
                                    <p:set>
                                      <p:cBhvr>
                                        <p:cTn dur="1" fill="hold" id="41">
                                          <p:stCondLst>
                                            <p:cond delay="0"/>
                                          </p:stCondLst>
                                        </p:cTn>
                                        <p:tgtEl>
                                          <p:spTgt spid="10"/>
                                        </p:tgtEl>
                                        <p:attrNameLst>
                                          <p:attrName>style.visibility</p:attrName>
                                        </p:attrNameLst>
                                      </p:cBhvr>
                                      <p:to>
                                        <p:strVal val="visible"/>
                                      </p:to>
                                    </p:set>
                                    <p:animEffect filter="wheel(1)" transition="in">
                                      <p:cBhvr>
                                        <p:cTn dur="750" id="42"/>
                                        <p:tgtEl>
                                          <p:spTgt spid="10"/>
                                        </p:tgtEl>
                                      </p:cBhvr>
                                    </p:animEffect>
                                  </p:childTnLst>
                                </p:cTn>
                              </p:par>
                              <p:par>
                                <p:cTn fill="hold" grpId="0" id="43" nodeType="withEffect" presetClass="entr" presetID="31" presetSubtype="0">
                                  <p:stCondLst>
                                    <p:cond delay="250"/>
                                  </p:stCondLst>
                                  <p:childTnLst>
                                    <p:set>
                                      <p:cBhvr>
                                        <p:cTn dur="1" fill="hold" id="44">
                                          <p:stCondLst>
                                            <p:cond delay="0"/>
                                          </p:stCondLst>
                                        </p:cTn>
                                        <p:tgtEl>
                                          <p:spTgt spid="11"/>
                                        </p:tgtEl>
                                        <p:attrNameLst>
                                          <p:attrName>style.visibility</p:attrName>
                                        </p:attrNameLst>
                                      </p:cBhvr>
                                      <p:to>
                                        <p:strVal val="visible"/>
                                      </p:to>
                                    </p:set>
                                    <p:anim calcmode="lin" valueType="num">
                                      <p:cBhvr>
                                        <p:cTn dur="750" fill="hold" id="45"/>
                                        <p:tgtEl>
                                          <p:spTgt spid="11"/>
                                        </p:tgtEl>
                                        <p:attrNameLst>
                                          <p:attrName>ppt_w</p:attrName>
                                        </p:attrNameLst>
                                      </p:cBhvr>
                                      <p:tavLst>
                                        <p:tav tm="0">
                                          <p:val>
                                            <p:fltVal val="0"/>
                                          </p:val>
                                        </p:tav>
                                        <p:tav tm="100000">
                                          <p:val>
                                            <p:strVal val="#ppt_w"/>
                                          </p:val>
                                        </p:tav>
                                      </p:tavLst>
                                    </p:anim>
                                    <p:anim calcmode="lin" valueType="num">
                                      <p:cBhvr>
                                        <p:cTn dur="750" fill="hold" id="46"/>
                                        <p:tgtEl>
                                          <p:spTgt spid="11"/>
                                        </p:tgtEl>
                                        <p:attrNameLst>
                                          <p:attrName>ppt_h</p:attrName>
                                        </p:attrNameLst>
                                      </p:cBhvr>
                                      <p:tavLst>
                                        <p:tav tm="0">
                                          <p:val>
                                            <p:fltVal val="0"/>
                                          </p:val>
                                        </p:tav>
                                        <p:tav tm="100000">
                                          <p:val>
                                            <p:strVal val="#ppt_h"/>
                                          </p:val>
                                        </p:tav>
                                      </p:tavLst>
                                    </p:anim>
                                    <p:anim calcmode="lin" valueType="num">
                                      <p:cBhvr>
                                        <p:cTn dur="750" fill="hold" id="47"/>
                                        <p:tgtEl>
                                          <p:spTgt spid="11"/>
                                        </p:tgtEl>
                                        <p:attrNameLst>
                                          <p:attrName>style.rotation</p:attrName>
                                        </p:attrNameLst>
                                      </p:cBhvr>
                                      <p:tavLst>
                                        <p:tav tm="0">
                                          <p:val>
                                            <p:fltVal val="90"/>
                                          </p:val>
                                        </p:tav>
                                        <p:tav tm="100000">
                                          <p:val>
                                            <p:fltVal val="0"/>
                                          </p:val>
                                        </p:tav>
                                      </p:tavLst>
                                    </p:anim>
                                    <p:animEffect filter="fade" transition="in">
                                      <p:cBhvr>
                                        <p:cTn dur="750" id="48"/>
                                        <p:tgtEl>
                                          <p:spTgt spid="11"/>
                                        </p:tgtEl>
                                      </p:cBhvr>
                                    </p:animEffect>
                                  </p:childTnLst>
                                </p:cTn>
                              </p:par>
                            </p:childTnLst>
                          </p:cTn>
                        </p:par>
                        <p:par>
                          <p:cTn fill="hold" id="49" nodeType="afterGroup">
                            <p:stCondLst>
                              <p:cond delay="4000"/>
                            </p:stCondLst>
                            <p:childTnLst>
                              <p:par>
                                <p:cTn fill="hold" grpId="0" id="50" nodeType="afterEffect" presetClass="entr" presetID="53" presetSubtype="0">
                                  <p:stCondLst>
                                    <p:cond delay="0"/>
                                  </p:stCondLst>
                                  <p:childTnLst>
                                    <p:set>
                                      <p:cBhvr>
                                        <p:cTn dur="1" fill="hold" id="51">
                                          <p:stCondLst>
                                            <p:cond delay="0"/>
                                          </p:stCondLst>
                                        </p:cTn>
                                        <p:tgtEl>
                                          <p:spTgt spid="12"/>
                                        </p:tgtEl>
                                        <p:attrNameLst>
                                          <p:attrName>style.visibility</p:attrName>
                                        </p:attrNameLst>
                                      </p:cBhvr>
                                      <p:to>
                                        <p:strVal val="visible"/>
                                      </p:to>
                                    </p:set>
                                    <p:anim calcmode="lin" valueType="num">
                                      <p:cBhvr>
                                        <p:cTn dur="500" fill="hold" id="52"/>
                                        <p:tgtEl>
                                          <p:spTgt spid="12"/>
                                        </p:tgtEl>
                                        <p:attrNameLst>
                                          <p:attrName>ppt_w</p:attrName>
                                        </p:attrNameLst>
                                      </p:cBhvr>
                                      <p:tavLst>
                                        <p:tav tm="0">
                                          <p:val>
                                            <p:fltVal val="0"/>
                                          </p:val>
                                        </p:tav>
                                        <p:tav tm="100000">
                                          <p:val>
                                            <p:strVal val="#ppt_w"/>
                                          </p:val>
                                        </p:tav>
                                      </p:tavLst>
                                    </p:anim>
                                    <p:anim calcmode="lin" valueType="num">
                                      <p:cBhvr>
                                        <p:cTn dur="500" fill="hold" id="53"/>
                                        <p:tgtEl>
                                          <p:spTgt spid="12"/>
                                        </p:tgtEl>
                                        <p:attrNameLst>
                                          <p:attrName>ppt_h</p:attrName>
                                        </p:attrNameLst>
                                      </p:cBhvr>
                                      <p:tavLst>
                                        <p:tav tm="0">
                                          <p:val>
                                            <p:fltVal val="0"/>
                                          </p:val>
                                        </p:tav>
                                        <p:tav tm="100000">
                                          <p:val>
                                            <p:strVal val="#ppt_h"/>
                                          </p:val>
                                        </p:tav>
                                      </p:tavLst>
                                    </p:anim>
                                    <p:animEffect filter="fade" transition="in">
                                      <p:cBhvr>
                                        <p:cTn dur="500" id="54"/>
                                        <p:tgtEl>
                                          <p:spTgt spid="12"/>
                                        </p:tgtEl>
                                      </p:cBhvr>
                                    </p:animEffect>
                                  </p:childTnLst>
                                </p:cTn>
                              </p:par>
                            </p:childTnLst>
                          </p:cTn>
                        </p:par>
                        <p:par>
                          <p:cTn fill="hold" id="55" nodeType="afterGroup">
                            <p:stCondLst>
                              <p:cond delay="4500"/>
                            </p:stCondLst>
                            <p:childTnLst>
                              <p:par>
                                <p:cTn fill="hold" grpId="0" id="56" nodeType="afterEffect" presetClass="entr" presetID="22" presetSubtype="1">
                                  <p:stCondLst>
                                    <p:cond delay="0"/>
                                  </p:stCondLst>
                                  <p:childTnLst>
                                    <p:set>
                                      <p:cBhvr>
                                        <p:cTn dur="1" fill="hold" id="57">
                                          <p:stCondLst>
                                            <p:cond delay="0"/>
                                          </p:stCondLst>
                                        </p:cTn>
                                        <p:tgtEl>
                                          <p:spTgt spid="20"/>
                                        </p:tgtEl>
                                        <p:attrNameLst>
                                          <p:attrName>style.visibility</p:attrName>
                                        </p:attrNameLst>
                                      </p:cBhvr>
                                      <p:to>
                                        <p:strVal val="visible"/>
                                      </p:to>
                                    </p:set>
                                    <p:animEffect filter="wipe(up)" transition="in">
                                      <p:cBhvr>
                                        <p:cTn dur="500" id="58"/>
                                        <p:tgtEl>
                                          <p:spTgt spid="20"/>
                                        </p:tgtEl>
                                      </p:cBhvr>
                                    </p:animEffect>
                                  </p:childTnLst>
                                </p:cTn>
                              </p:par>
                            </p:childTnLst>
                          </p:cTn>
                        </p:par>
                        <p:par>
                          <p:cTn fill="hold" id="59" nodeType="afterGroup">
                            <p:stCondLst>
                              <p:cond delay="5000"/>
                            </p:stCondLst>
                            <p:childTnLst>
                              <p:par>
                                <p:cTn fill="hold" grpId="0" id="60" nodeType="afterEffect" presetClass="entr" presetID="21" presetSubtype="1">
                                  <p:stCondLst>
                                    <p:cond delay="0"/>
                                  </p:stCondLst>
                                  <p:childTnLst>
                                    <p:set>
                                      <p:cBhvr>
                                        <p:cTn dur="1" fill="hold" id="61">
                                          <p:stCondLst>
                                            <p:cond delay="0"/>
                                          </p:stCondLst>
                                        </p:cTn>
                                        <p:tgtEl>
                                          <p:spTgt spid="13"/>
                                        </p:tgtEl>
                                        <p:attrNameLst>
                                          <p:attrName>style.visibility</p:attrName>
                                        </p:attrNameLst>
                                      </p:cBhvr>
                                      <p:to>
                                        <p:strVal val="visible"/>
                                      </p:to>
                                    </p:set>
                                    <p:animEffect filter="wheel(1)" transition="in">
                                      <p:cBhvr>
                                        <p:cTn dur="750" id="62"/>
                                        <p:tgtEl>
                                          <p:spTgt spid="13"/>
                                        </p:tgtEl>
                                      </p:cBhvr>
                                    </p:animEffect>
                                  </p:childTnLst>
                                </p:cTn>
                              </p:par>
                              <p:par>
                                <p:cTn fill="hold" grpId="0" id="63" nodeType="withEffect" presetClass="entr" presetID="31" presetSubtype="0">
                                  <p:stCondLst>
                                    <p:cond delay="250"/>
                                  </p:stCondLst>
                                  <p:childTnLst>
                                    <p:set>
                                      <p:cBhvr>
                                        <p:cTn dur="1" fill="hold" id="64">
                                          <p:stCondLst>
                                            <p:cond delay="0"/>
                                          </p:stCondLst>
                                        </p:cTn>
                                        <p:tgtEl>
                                          <p:spTgt spid="14"/>
                                        </p:tgtEl>
                                        <p:attrNameLst>
                                          <p:attrName>style.visibility</p:attrName>
                                        </p:attrNameLst>
                                      </p:cBhvr>
                                      <p:to>
                                        <p:strVal val="visible"/>
                                      </p:to>
                                    </p:set>
                                    <p:anim calcmode="lin" valueType="num">
                                      <p:cBhvr>
                                        <p:cTn dur="750" fill="hold" id="65"/>
                                        <p:tgtEl>
                                          <p:spTgt spid="14"/>
                                        </p:tgtEl>
                                        <p:attrNameLst>
                                          <p:attrName>ppt_w</p:attrName>
                                        </p:attrNameLst>
                                      </p:cBhvr>
                                      <p:tavLst>
                                        <p:tav tm="0">
                                          <p:val>
                                            <p:fltVal val="0"/>
                                          </p:val>
                                        </p:tav>
                                        <p:tav tm="100000">
                                          <p:val>
                                            <p:strVal val="#ppt_w"/>
                                          </p:val>
                                        </p:tav>
                                      </p:tavLst>
                                    </p:anim>
                                    <p:anim calcmode="lin" valueType="num">
                                      <p:cBhvr>
                                        <p:cTn dur="750" fill="hold" id="66"/>
                                        <p:tgtEl>
                                          <p:spTgt spid="14"/>
                                        </p:tgtEl>
                                        <p:attrNameLst>
                                          <p:attrName>ppt_h</p:attrName>
                                        </p:attrNameLst>
                                      </p:cBhvr>
                                      <p:tavLst>
                                        <p:tav tm="0">
                                          <p:val>
                                            <p:fltVal val="0"/>
                                          </p:val>
                                        </p:tav>
                                        <p:tav tm="100000">
                                          <p:val>
                                            <p:strVal val="#ppt_h"/>
                                          </p:val>
                                        </p:tav>
                                      </p:tavLst>
                                    </p:anim>
                                    <p:anim calcmode="lin" valueType="num">
                                      <p:cBhvr>
                                        <p:cTn dur="750" fill="hold" id="67"/>
                                        <p:tgtEl>
                                          <p:spTgt spid="14"/>
                                        </p:tgtEl>
                                        <p:attrNameLst>
                                          <p:attrName>style.rotation</p:attrName>
                                        </p:attrNameLst>
                                      </p:cBhvr>
                                      <p:tavLst>
                                        <p:tav tm="0">
                                          <p:val>
                                            <p:fltVal val="90"/>
                                          </p:val>
                                        </p:tav>
                                        <p:tav tm="100000">
                                          <p:val>
                                            <p:fltVal val="0"/>
                                          </p:val>
                                        </p:tav>
                                      </p:tavLst>
                                    </p:anim>
                                    <p:animEffect filter="fade" transition="in">
                                      <p:cBhvr>
                                        <p:cTn dur="750" id="68"/>
                                        <p:tgtEl>
                                          <p:spTgt spid="14"/>
                                        </p:tgtEl>
                                      </p:cBhvr>
                                    </p:animEffect>
                                  </p:childTnLst>
                                </p:cTn>
                              </p:par>
                            </p:childTnLst>
                          </p:cTn>
                        </p:par>
                        <p:par>
                          <p:cTn fill="hold" id="69" nodeType="afterGroup">
                            <p:stCondLst>
                              <p:cond delay="6000"/>
                            </p:stCondLst>
                            <p:childTnLst>
                              <p:par>
                                <p:cTn fill="hold" grpId="0" id="70" nodeType="afterEffect" presetClass="entr" presetID="53" presetSubtype="0">
                                  <p:stCondLst>
                                    <p:cond delay="0"/>
                                  </p:stCondLst>
                                  <p:childTnLst>
                                    <p:set>
                                      <p:cBhvr>
                                        <p:cTn dur="1" fill="hold" id="71">
                                          <p:stCondLst>
                                            <p:cond delay="0"/>
                                          </p:stCondLst>
                                        </p:cTn>
                                        <p:tgtEl>
                                          <p:spTgt spid="15"/>
                                        </p:tgtEl>
                                        <p:attrNameLst>
                                          <p:attrName>style.visibility</p:attrName>
                                        </p:attrNameLst>
                                      </p:cBhvr>
                                      <p:to>
                                        <p:strVal val="visible"/>
                                      </p:to>
                                    </p:set>
                                    <p:anim calcmode="lin" valueType="num">
                                      <p:cBhvr>
                                        <p:cTn dur="500" fill="hold" id="72"/>
                                        <p:tgtEl>
                                          <p:spTgt spid="15"/>
                                        </p:tgtEl>
                                        <p:attrNameLst>
                                          <p:attrName>ppt_w</p:attrName>
                                        </p:attrNameLst>
                                      </p:cBhvr>
                                      <p:tavLst>
                                        <p:tav tm="0">
                                          <p:val>
                                            <p:fltVal val="0"/>
                                          </p:val>
                                        </p:tav>
                                        <p:tav tm="100000">
                                          <p:val>
                                            <p:strVal val="#ppt_w"/>
                                          </p:val>
                                        </p:tav>
                                      </p:tavLst>
                                    </p:anim>
                                    <p:anim calcmode="lin" valueType="num">
                                      <p:cBhvr>
                                        <p:cTn dur="500" fill="hold" id="73"/>
                                        <p:tgtEl>
                                          <p:spTgt spid="15"/>
                                        </p:tgtEl>
                                        <p:attrNameLst>
                                          <p:attrName>ppt_h</p:attrName>
                                        </p:attrNameLst>
                                      </p:cBhvr>
                                      <p:tavLst>
                                        <p:tav tm="0">
                                          <p:val>
                                            <p:fltVal val="0"/>
                                          </p:val>
                                        </p:tav>
                                        <p:tav tm="100000">
                                          <p:val>
                                            <p:strVal val="#ppt_h"/>
                                          </p:val>
                                        </p:tav>
                                      </p:tavLst>
                                    </p:anim>
                                    <p:animEffect filter="fade" transition="in">
                                      <p:cBhvr>
                                        <p:cTn dur="500" id="74"/>
                                        <p:tgtEl>
                                          <p:spTgt spid="15"/>
                                        </p:tgtEl>
                                      </p:cBhvr>
                                    </p:animEffect>
                                  </p:childTnLst>
                                </p:cTn>
                              </p:par>
                            </p:childTnLst>
                          </p:cTn>
                        </p:par>
                        <p:par>
                          <p:cTn fill="hold" id="75" nodeType="afterGroup">
                            <p:stCondLst>
                              <p:cond delay="6500"/>
                            </p:stCondLst>
                            <p:childTnLst>
                              <p:par>
                                <p:cTn fill="hold" grpId="0" id="76" nodeType="afterEffect" presetClass="entr" presetID="22" presetSubtype="1">
                                  <p:stCondLst>
                                    <p:cond delay="0"/>
                                  </p:stCondLst>
                                  <p:childTnLst>
                                    <p:set>
                                      <p:cBhvr>
                                        <p:cTn dur="1" fill="hold" id="77">
                                          <p:stCondLst>
                                            <p:cond delay="0"/>
                                          </p:stCondLst>
                                        </p:cTn>
                                        <p:tgtEl>
                                          <p:spTgt spid="21"/>
                                        </p:tgtEl>
                                        <p:attrNameLst>
                                          <p:attrName>style.visibility</p:attrName>
                                        </p:attrNameLst>
                                      </p:cBhvr>
                                      <p:to>
                                        <p:strVal val="visible"/>
                                      </p:to>
                                    </p:set>
                                    <p:animEffect filter="wipe(up)" transition="in">
                                      <p:cBhvr>
                                        <p:cTn dur="500" id="78"/>
                                        <p:tgtEl>
                                          <p:spTgt spid="21"/>
                                        </p:tgtEl>
                                      </p:cBhvr>
                                    </p:animEffect>
                                  </p:childTnLst>
                                </p:cTn>
                              </p:par>
                            </p:childTnLst>
                          </p:cTn>
                        </p:par>
                        <p:par>
                          <p:cTn fill="hold" id="79" nodeType="afterGroup">
                            <p:stCondLst>
                              <p:cond delay="7000"/>
                            </p:stCondLst>
                            <p:childTnLst>
                              <p:par>
                                <p:cTn fill="hold" grpId="0" id="80" nodeType="afterEffect" presetClass="entr" presetID="21" presetSubtype="1">
                                  <p:stCondLst>
                                    <p:cond delay="0"/>
                                  </p:stCondLst>
                                  <p:childTnLst>
                                    <p:set>
                                      <p:cBhvr>
                                        <p:cTn dur="1" fill="hold" id="81">
                                          <p:stCondLst>
                                            <p:cond delay="0"/>
                                          </p:stCondLst>
                                        </p:cTn>
                                        <p:tgtEl>
                                          <p:spTgt spid="16"/>
                                        </p:tgtEl>
                                        <p:attrNameLst>
                                          <p:attrName>style.visibility</p:attrName>
                                        </p:attrNameLst>
                                      </p:cBhvr>
                                      <p:to>
                                        <p:strVal val="visible"/>
                                      </p:to>
                                    </p:set>
                                    <p:animEffect filter="wheel(1)" transition="in">
                                      <p:cBhvr>
                                        <p:cTn dur="750" id="82"/>
                                        <p:tgtEl>
                                          <p:spTgt spid="16"/>
                                        </p:tgtEl>
                                      </p:cBhvr>
                                    </p:animEffect>
                                  </p:childTnLst>
                                </p:cTn>
                              </p:par>
                              <p:par>
                                <p:cTn fill="hold" grpId="0" id="83" nodeType="withEffect" presetClass="entr" presetID="31" presetSubtype="0">
                                  <p:stCondLst>
                                    <p:cond delay="250"/>
                                  </p:stCondLst>
                                  <p:childTnLst>
                                    <p:set>
                                      <p:cBhvr>
                                        <p:cTn dur="1" fill="hold" id="84">
                                          <p:stCondLst>
                                            <p:cond delay="0"/>
                                          </p:stCondLst>
                                        </p:cTn>
                                        <p:tgtEl>
                                          <p:spTgt spid="17"/>
                                        </p:tgtEl>
                                        <p:attrNameLst>
                                          <p:attrName>style.visibility</p:attrName>
                                        </p:attrNameLst>
                                      </p:cBhvr>
                                      <p:to>
                                        <p:strVal val="visible"/>
                                      </p:to>
                                    </p:set>
                                    <p:anim calcmode="lin" valueType="num">
                                      <p:cBhvr>
                                        <p:cTn dur="750" fill="hold" id="85"/>
                                        <p:tgtEl>
                                          <p:spTgt spid="17"/>
                                        </p:tgtEl>
                                        <p:attrNameLst>
                                          <p:attrName>ppt_w</p:attrName>
                                        </p:attrNameLst>
                                      </p:cBhvr>
                                      <p:tavLst>
                                        <p:tav tm="0">
                                          <p:val>
                                            <p:fltVal val="0"/>
                                          </p:val>
                                        </p:tav>
                                        <p:tav tm="100000">
                                          <p:val>
                                            <p:strVal val="#ppt_w"/>
                                          </p:val>
                                        </p:tav>
                                      </p:tavLst>
                                    </p:anim>
                                    <p:anim calcmode="lin" valueType="num">
                                      <p:cBhvr>
                                        <p:cTn dur="750" fill="hold" id="86"/>
                                        <p:tgtEl>
                                          <p:spTgt spid="17"/>
                                        </p:tgtEl>
                                        <p:attrNameLst>
                                          <p:attrName>ppt_h</p:attrName>
                                        </p:attrNameLst>
                                      </p:cBhvr>
                                      <p:tavLst>
                                        <p:tav tm="0">
                                          <p:val>
                                            <p:fltVal val="0"/>
                                          </p:val>
                                        </p:tav>
                                        <p:tav tm="100000">
                                          <p:val>
                                            <p:strVal val="#ppt_h"/>
                                          </p:val>
                                        </p:tav>
                                      </p:tavLst>
                                    </p:anim>
                                    <p:anim calcmode="lin" valueType="num">
                                      <p:cBhvr>
                                        <p:cTn dur="750" fill="hold" id="87"/>
                                        <p:tgtEl>
                                          <p:spTgt spid="17"/>
                                        </p:tgtEl>
                                        <p:attrNameLst>
                                          <p:attrName>style.rotation</p:attrName>
                                        </p:attrNameLst>
                                      </p:cBhvr>
                                      <p:tavLst>
                                        <p:tav tm="0">
                                          <p:val>
                                            <p:fltVal val="90"/>
                                          </p:val>
                                        </p:tav>
                                        <p:tav tm="100000">
                                          <p:val>
                                            <p:fltVal val="0"/>
                                          </p:val>
                                        </p:tav>
                                      </p:tavLst>
                                    </p:anim>
                                    <p:animEffect filter="fade" transition="in">
                                      <p:cBhvr>
                                        <p:cTn dur="750" id="88"/>
                                        <p:tgtEl>
                                          <p:spTgt spid="17"/>
                                        </p:tgtEl>
                                      </p:cBhvr>
                                    </p:animEffect>
                                  </p:childTnLst>
                                </p:cTn>
                              </p:par>
                            </p:childTnLst>
                          </p:cTn>
                        </p:par>
                        <p:par>
                          <p:cTn fill="hold" id="89" nodeType="afterGroup">
                            <p:stCondLst>
                              <p:cond delay="8000"/>
                            </p:stCondLst>
                            <p:childTnLst>
                              <p:par>
                                <p:cTn fill="hold" grpId="0" id="90" nodeType="afterEffect" presetClass="entr" presetID="53" presetSubtype="0">
                                  <p:stCondLst>
                                    <p:cond delay="0"/>
                                  </p:stCondLst>
                                  <p:childTnLst>
                                    <p:set>
                                      <p:cBhvr>
                                        <p:cTn dur="1" fill="hold" id="91">
                                          <p:stCondLst>
                                            <p:cond delay="0"/>
                                          </p:stCondLst>
                                        </p:cTn>
                                        <p:tgtEl>
                                          <p:spTgt spid="18"/>
                                        </p:tgtEl>
                                        <p:attrNameLst>
                                          <p:attrName>style.visibility</p:attrName>
                                        </p:attrNameLst>
                                      </p:cBhvr>
                                      <p:to>
                                        <p:strVal val="visible"/>
                                      </p:to>
                                    </p:set>
                                    <p:anim calcmode="lin" valueType="num">
                                      <p:cBhvr>
                                        <p:cTn dur="500" fill="hold" id="92"/>
                                        <p:tgtEl>
                                          <p:spTgt spid="18"/>
                                        </p:tgtEl>
                                        <p:attrNameLst>
                                          <p:attrName>ppt_w</p:attrName>
                                        </p:attrNameLst>
                                      </p:cBhvr>
                                      <p:tavLst>
                                        <p:tav tm="0">
                                          <p:val>
                                            <p:fltVal val="0"/>
                                          </p:val>
                                        </p:tav>
                                        <p:tav tm="100000">
                                          <p:val>
                                            <p:strVal val="#ppt_w"/>
                                          </p:val>
                                        </p:tav>
                                      </p:tavLst>
                                    </p:anim>
                                    <p:anim calcmode="lin" valueType="num">
                                      <p:cBhvr>
                                        <p:cTn dur="500" fill="hold" id="93"/>
                                        <p:tgtEl>
                                          <p:spTgt spid="18"/>
                                        </p:tgtEl>
                                        <p:attrNameLst>
                                          <p:attrName>ppt_h</p:attrName>
                                        </p:attrNameLst>
                                      </p:cBhvr>
                                      <p:tavLst>
                                        <p:tav tm="0">
                                          <p:val>
                                            <p:fltVal val="0"/>
                                          </p:val>
                                        </p:tav>
                                        <p:tav tm="100000">
                                          <p:val>
                                            <p:strVal val="#ppt_h"/>
                                          </p:val>
                                        </p:tav>
                                      </p:tavLst>
                                    </p:anim>
                                    <p:animEffect filter="fade" transition="in">
                                      <p:cBhvr>
                                        <p:cTn dur="500" id="94"/>
                                        <p:tgtEl>
                                          <p:spTgt spid="18"/>
                                        </p:tgtEl>
                                      </p:cBhvr>
                                    </p:animEffect>
                                  </p:childTnLst>
                                </p:cTn>
                              </p:par>
                            </p:childTnLst>
                          </p:cTn>
                        </p:par>
                        <p:par>
                          <p:cTn fill="hold" id="95" nodeType="afterGroup">
                            <p:stCondLst>
                              <p:cond delay="8500"/>
                            </p:stCondLst>
                            <p:childTnLst>
                              <p:par>
                                <p:cTn fill="hold" grpId="0" id="96" nodeType="afterEffect" presetClass="entr" presetID="22" presetSubtype="1">
                                  <p:stCondLst>
                                    <p:cond delay="0"/>
                                  </p:stCondLst>
                                  <p:childTnLst>
                                    <p:set>
                                      <p:cBhvr>
                                        <p:cTn dur="1" fill="hold" id="97">
                                          <p:stCondLst>
                                            <p:cond delay="0"/>
                                          </p:stCondLst>
                                        </p:cTn>
                                        <p:tgtEl>
                                          <p:spTgt spid="22"/>
                                        </p:tgtEl>
                                        <p:attrNameLst>
                                          <p:attrName>style.visibility</p:attrName>
                                        </p:attrNameLst>
                                      </p:cBhvr>
                                      <p:to>
                                        <p:strVal val="visible"/>
                                      </p:to>
                                    </p:set>
                                    <p:animEffect filter="wipe(up)" transition="in">
                                      <p:cBhvr>
                                        <p:cTn dur="500" id="98"/>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TextBox 14"/>
          <p:cNvSpPr txBox="1">
            <a:spLocks noChangeArrowheads="1"/>
          </p:cNvSpPr>
          <p:nvPr/>
        </p:nvSpPr>
        <p:spPr bwMode="auto">
          <a:xfrm>
            <a:off x="683568" y="218132"/>
            <a:ext cx="3672408" cy="365760"/>
          </a:xfrm>
          <a:prstGeom prst="rect">
            <a:avLst/>
          </a:prstGeom>
          <a:noFill/>
          <a:ln w="9525">
            <a:noFill/>
            <a:miter lim="800000"/>
          </a:ln>
        </p:spPr>
        <p:txBody>
          <a:bodyPr wrap="square">
            <a:spAutoFit/>
          </a:bodyPr>
          <a:lstStyle/>
          <a:p>
            <a:pPr lvl="0">
              <a:defRPr/>
            </a:pPr>
            <a:r>
              <a:rPr altLang="en-US" b="1" kern="0" lang="zh-CN">
                <a:solidFill>
                  <a:schemeClr val="bg1"/>
                </a:solidFill>
                <a:latin charset="-122" panose="020b0503020204020204" pitchFamily="34" typeface="微软雅黑"/>
                <a:ea charset="-122" panose="020b0503020204020204" pitchFamily="34" typeface="微软雅黑"/>
              </a:rPr>
              <a:t>建筑施工项目完成情况</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pic>
        <p:nvPicPr>
          <p:cNvPr id="6" name="Picture 2"/>
          <p:cNvPicPr>
            <a:picLocks noChangeArrowheads="1" noChangeAspect="1"/>
          </p:cNvPicPr>
          <p:nvPr/>
        </p:nvPicPr>
        <p:blipFill>
          <a:blip r:embed="rId3">
            <a:extLst>
              <a:ext uri="{28A0092B-C50C-407E-A947-70E740481C1C}">
                <a14:useLocalDpi val="0"/>
              </a:ext>
            </a:extLst>
          </a:blip>
          <a:stretch>
            <a:fillRect/>
          </a:stretch>
        </p:blipFill>
        <p:spPr bwMode="auto">
          <a:xfrm>
            <a:off x="7229475" y="71297"/>
            <a:ext cx="1735013" cy="53645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23" name="Freeform 7"/>
          <p:cNvSpPr/>
          <p:nvPr/>
        </p:nvSpPr>
        <p:spPr bwMode="auto">
          <a:xfrm>
            <a:off x="2466417" y="1305991"/>
            <a:ext cx="441643" cy="1815701"/>
          </a:xfrm>
          <a:custGeom>
            <a:gdLst>
              <a:gd fmla="*/ 432 w 767" name="T0"/>
              <a:gd fmla="*/ 2662 h 3150" name="T1"/>
              <a:gd fmla="*/ 509 w 767" name="T2"/>
              <a:gd fmla="*/ 2947 h 3150" name="T3"/>
              <a:gd fmla="*/ 767 w 767" name="T4"/>
              <a:gd fmla="*/ 3052 h 3150" name="T5"/>
              <a:gd fmla="*/ 767 w 767" name="T6"/>
              <a:gd fmla="*/ 3150 h 3150" name="T7"/>
              <a:gd fmla="*/ 419 w 767" name="T8"/>
              <a:gd fmla="*/ 3031 h 3150" name="T9"/>
              <a:gd fmla="*/ 307 w 767" name="T10"/>
              <a:gd fmla="*/ 2606 h 3150" name="T11"/>
              <a:gd fmla="*/ 307 w 767" name="T12"/>
              <a:gd fmla="*/ 2007 h 3150" name="T13"/>
              <a:gd fmla="*/ 251 w 767" name="T14"/>
              <a:gd fmla="*/ 1735 h 3150" name="T15"/>
              <a:gd fmla="*/ 0 w 767" name="T16"/>
              <a:gd fmla="*/ 1617 h 3150" name="T17"/>
              <a:gd fmla="*/ 0 w 767" name="T18"/>
              <a:gd fmla="*/ 1533 h 3150" name="T19"/>
              <a:gd fmla="*/ 244 w 767" name="T20"/>
              <a:gd fmla="*/ 1422 h 3150" name="T21"/>
              <a:gd fmla="*/ 307 w 767" name="T22"/>
              <a:gd fmla="*/ 1143 h 3150" name="T23"/>
              <a:gd fmla="*/ 307 w 767" name="T24"/>
              <a:gd fmla="*/ 544 h 3150" name="T25"/>
              <a:gd fmla="*/ 419 w 767" name="T26"/>
              <a:gd fmla="*/ 118 h 3150" name="T27"/>
              <a:gd fmla="*/ 767 w 767" name="T28"/>
              <a:gd fmla="*/ 0 h 3150" name="T29"/>
              <a:gd fmla="*/ 767 w 767" name="T30"/>
              <a:gd fmla="*/ 98 h 3150" name="T31"/>
              <a:gd fmla="*/ 509 w 767" name="T32"/>
              <a:gd fmla="*/ 195 h 3150" name="T33"/>
              <a:gd fmla="*/ 432 w 767" name="T34"/>
              <a:gd fmla="*/ 488 h 3150" name="T35"/>
              <a:gd fmla="*/ 432 w 767" name="T36"/>
              <a:gd fmla="*/ 1171 h 3150" name="T37"/>
              <a:gd fmla="*/ 335 w 767" name="T38"/>
              <a:gd fmla="*/ 1477 h 3150" name="T39"/>
              <a:gd fmla="*/ 125 w 767" name="T40"/>
              <a:gd fmla="*/ 1561 h 3150" name="T41"/>
              <a:gd fmla="*/ 125 w 767" name="T42"/>
              <a:gd fmla="*/ 1589 h 3150" name="T43"/>
              <a:gd fmla="*/ 342 w 767" name="T44"/>
              <a:gd fmla="*/ 1686 h 3150" name="T45"/>
              <a:gd fmla="*/ 432 w 767" name="T46"/>
              <a:gd fmla="*/ 1979 h 3150" name="T47"/>
              <a:gd fmla="*/ 432 w 767" name="T48"/>
              <a:gd fmla="*/ 2662 h 31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150" w="767">
                <a:moveTo>
                  <a:pt x="432" y="2662"/>
                </a:moveTo>
                <a:cubicBezTo>
                  <a:pt x="432" y="2783"/>
                  <a:pt x="458" y="2878"/>
                  <a:pt x="509" y="2947"/>
                </a:cubicBezTo>
                <a:cubicBezTo>
                  <a:pt x="560" y="3017"/>
                  <a:pt x="646" y="3052"/>
                  <a:pt x="767" y="3052"/>
                </a:cubicBezTo>
                <a:lnTo>
                  <a:pt x="767" y="3150"/>
                </a:lnTo>
                <a:cubicBezTo>
                  <a:pt x="609" y="3150"/>
                  <a:pt x="493" y="3110"/>
                  <a:pt x="419" y="3031"/>
                </a:cubicBezTo>
                <a:cubicBezTo>
                  <a:pt x="344" y="2952"/>
                  <a:pt x="307" y="2811"/>
                  <a:pt x="307" y="2606"/>
                </a:cubicBezTo>
                <a:lnTo>
                  <a:pt x="307" y="2007"/>
                </a:lnTo>
                <a:cubicBezTo>
                  <a:pt x="307" y="1896"/>
                  <a:pt x="288" y="1805"/>
                  <a:pt x="251" y="1735"/>
                </a:cubicBezTo>
                <a:cubicBezTo>
                  <a:pt x="214" y="1665"/>
                  <a:pt x="130" y="1626"/>
                  <a:pt x="0" y="1617"/>
                </a:cubicBezTo>
                <a:lnTo>
                  <a:pt x="0" y="1533"/>
                </a:lnTo>
                <a:cubicBezTo>
                  <a:pt x="121" y="1514"/>
                  <a:pt x="202" y="1477"/>
                  <a:pt x="244" y="1422"/>
                </a:cubicBezTo>
                <a:cubicBezTo>
                  <a:pt x="286" y="1366"/>
                  <a:pt x="307" y="1273"/>
                  <a:pt x="307" y="1143"/>
                </a:cubicBezTo>
                <a:lnTo>
                  <a:pt x="307" y="544"/>
                </a:lnTo>
                <a:cubicBezTo>
                  <a:pt x="307" y="339"/>
                  <a:pt x="344" y="198"/>
                  <a:pt x="419" y="118"/>
                </a:cubicBezTo>
                <a:cubicBezTo>
                  <a:pt x="493" y="39"/>
                  <a:pt x="609" y="0"/>
                  <a:pt x="767" y="0"/>
                </a:cubicBezTo>
                <a:lnTo>
                  <a:pt x="767" y="98"/>
                </a:lnTo>
                <a:cubicBezTo>
                  <a:pt x="646" y="98"/>
                  <a:pt x="560" y="130"/>
                  <a:pt x="509" y="195"/>
                </a:cubicBezTo>
                <a:cubicBezTo>
                  <a:pt x="458" y="260"/>
                  <a:pt x="432" y="358"/>
                  <a:pt x="432" y="488"/>
                </a:cubicBezTo>
                <a:lnTo>
                  <a:pt x="432" y="1171"/>
                </a:lnTo>
                <a:cubicBezTo>
                  <a:pt x="432" y="1319"/>
                  <a:pt x="400" y="1422"/>
                  <a:pt x="335" y="1477"/>
                </a:cubicBezTo>
                <a:cubicBezTo>
                  <a:pt x="270" y="1533"/>
                  <a:pt x="200" y="1561"/>
                  <a:pt x="125" y="1561"/>
                </a:cubicBezTo>
                <a:lnTo>
                  <a:pt x="125" y="1589"/>
                </a:lnTo>
                <a:cubicBezTo>
                  <a:pt x="209" y="1589"/>
                  <a:pt x="281" y="1621"/>
                  <a:pt x="342" y="1686"/>
                </a:cubicBezTo>
                <a:cubicBezTo>
                  <a:pt x="402" y="1751"/>
                  <a:pt x="432" y="1849"/>
                  <a:pt x="432" y="1979"/>
                </a:cubicBezTo>
                <a:lnTo>
                  <a:pt x="432" y="2662"/>
                </a:lnTo>
                <a:close/>
              </a:path>
            </a:pathLst>
          </a:custGeom>
          <a:solidFill>
            <a:srgbClr val="00B0F0"/>
          </a:solidFill>
          <a:ln>
            <a:noFill/>
          </a:ln>
        </p:spPr>
        <p:txBody>
          <a:bodyPr anchor="t" anchorCtr="0" bIns="34281" compatLnSpc="1" lIns="68562" numCol="1" rIns="68562" tIns="34281" vert="horz" wrap="square">
            <a:prstTxWarp prst="textNoShape">
              <a:avLst/>
            </a:prstTxWarp>
          </a:bodyPr>
          <a:lstStyle/>
          <a:p>
            <a:endParaRPr altLang="en-US" lang="zh-CN" sz="1600">
              <a:solidFill>
                <a:schemeClr val="bg1">
                  <a:lumMod val="95000"/>
                </a:schemeClr>
              </a:solidFill>
              <a:latin charset="-122" panose="020b0503020204020204" pitchFamily="34" typeface="微软雅黑"/>
              <a:ea charset="-122" panose="020b0503020204020204" pitchFamily="34" typeface="微软雅黑"/>
            </a:endParaRPr>
          </a:p>
        </p:txBody>
      </p:sp>
      <p:sp>
        <p:nvSpPr>
          <p:cNvPr id="24" name="椭圆 23"/>
          <p:cNvSpPr/>
          <p:nvPr/>
        </p:nvSpPr>
        <p:spPr bwMode="auto">
          <a:xfrm>
            <a:off x="1394051" y="1770578"/>
            <a:ext cx="934192" cy="934557"/>
          </a:xfrm>
          <a:prstGeom prst="ellipse">
            <a:avLst/>
          </a:prstGeom>
          <a:solidFill>
            <a:srgbClr val="0070C0"/>
          </a:solidFill>
          <a:ln algn="ctr" cap="flat" cmpd="sng" w="9525">
            <a:no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pPr defTabSz="685617"/>
            <a:endParaRPr altLang="en-US" lang="zh-CN" sz="1200">
              <a:solidFill>
                <a:schemeClr val="bg1">
                  <a:lumMod val="95000"/>
                </a:schemeClr>
              </a:solidFill>
              <a:latin charset="-122" panose="020b0503020204020204" pitchFamily="34" typeface="微软雅黑"/>
              <a:ea charset="-122" panose="020b0503020204020204" pitchFamily="34" typeface="微软雅黑"/>
            </a:endParaRPr>
          </a:p>
        </p:txBody>
      </p:sp>
      <p:sp>
        <p:nvSpPr>
          <p:cNvPr id="25" name="TextBox 24"/>
          <p:cNvSpPr txBox="1"/>
          <p:nvPr/>
        </p:nvSpPr>
        <p:spPr>
          <a:xfrm>
            <a:off x="1433045" y="1926242"/>
            <a:ext cx="856205" cy="617202"/>
          </a:xfrm>
          <a:prstGeom prst="rect">
            <a:avLst/>
          </a:prstGeom>
          <a:noFill/>
        </p:spPr>
        <p:txBody>
          <a:bodyPr bIns="34281" lIns="68562" rIns="68562" rtlCol="0" tIns="34281" wrap="square">
            <a:spAutoFit/>
          </a:bodyPr>
          <a:lstStyle>
            <a:defPPr>
              <a:defRPr lang="zh-CN"/>
            </a:defPPr>
            <a:lvl1pPr algn="ctr">
              <a:defRPr sz="2000">
                <a:solidFill>
                  <a:srgbClr val="F8F8F8"/>
                </a:solidFill>
                <a:latin typeface="+mn-ea"/>
                <a:ea typeface="+mn-ea"/>
              </a:defRPr>
            </a:lvl1pPr>
          </a:lstStyle>
          <a:p>
            <a:r>
              <a:rPr altLang="en-US" lang="zh-CN" smtClean="0" sz="1800">
                <a:solidFill>
                  <a:schemeClr val="bg1">
                    <a:lumMod val="95000"/>
                  </a:schemeClr>
                </a:solidFill>
                <a:latin charset="-122" panose="020b0503020204020204" pitchFamily="34" typeface="微软雅黑"/>
                <a:ea charset="-122" panose="020b0503020204020204" pitchFamily="34" typeface="微软雅黑"/>
              </a:rPr>
              <a:t>添加</a:t>
            </a:r>
          </a:p>
          <a:p>
            <a:r>
              <a:rPr altLang="en-US" lang="zh-CN" smtClean="0" sz="1800">
                <a:solidFill>
                  <a:schemeClr val="bg1">
                    <a:lumMod val="95000"/>
                  </a:schemeClr>
                </a:solidFill>
                <a:latin charset="-122" panose="020b0503020204020204" pitchFamily="34" typeface="微软雅黑"/>
                <a:ea charset="-122" panose="020b0503020204020204" pitchFamily="34" typeface="微软雅黑"/>
              </a:rPr>
              <a:t>文本</a:t>
            </a:r>
          </a:p>
        </p:txBody>
      </p:sp>
      <p:sp>
        <p:nvSpPr>
          <p:cNvPr id="26" name="Freeform 8"/>
          <p:cNvSpPr/>
          <p:nvPr/>
        </p:nvSpPr>
        <p:spPr bwMode="auto">
          <a:xfrm>
            <a:off x="2939350" y="1203712"/>
            <a:ext cx="4680000" cy="319805"/>
          </a:xfrm>
          <a:custGeom>
            <a:gdLst>
              <a:gd fmla="*/ 293 w 7060" name="T0"/>
              <a:gd fmla="*/ 0 h 587" name="T1"/>
              <a:gd fmla="*/ 6767 w 7060" name="T2"/>
              <a:gd fmla="*/ 0 h 587" name="T3"/>
              <a:gd fmla="*/ 7060 w 7060" name="T4"/>
              <a:gd fmla="*/ 293 h 587" name="T5"/>
              <a:gd fmla="*/ 7060 w 7060" name="T6"/>
              <a:gd fmla="*/ 293 h 587" name="T7"/>
              <a:gd fmla="*/ 6767 w 7060" name="T8"/>
              <a:gd fmla="*/ 587 h 587" name="T9"/>
              <a:gd fmla="*/ 293 w 7060" name="T10"/>
              <a:gd fmla="*/ 587 h 587" name="T11"/>
              <a:gd fmla="*/ 0 w 7060" name="T12"/>
              <a:gd fmla="*/ 293 h 587" name="T13"/>
              <a:gd fmla="*/ 0 w 7060" name="T14"/>
              <a:gd fmla="*/ 293 h 587" name="T15"/>
              <a:gd fmla="*/ 293 w 7060" name="T16"/>
              <a:gd fmla="*/ 0 h 5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87" w="7060">
                <a:moveTo>
                  <a:pt x="293" y="0"/>
                </a:moveTo>
                <a:lnTo>
                  <a:pt x="6767" y="0"/>
                </a:lnTo>
                <a:cubicBezTo>
                  <a:pt x="6929" y="0"/>
                  <a:pt x="7060" y="132"/>
                  <a:pt x="7060" y="293"/>
                </a:cubicBezTo>
                <a:lnTo>
                  <a:pt x="7060" y="293"/>
                </a:lnTo>
                <a:cubicBezTo>
                  <a:pt x="7060" y="455"/>
                  <a:pt x="6929" y="587"/>
                  <a:pt x="6767" y="587"/>
                </a:cubicBezTo>
                <a:lnTo>
                  <a:pt x="293" y="587"/>
                </a:lnTo>
                <a:cubicBezTo>
                  <a:pt x="132" y="587"/>
                  <a:pt x="0" y="455"/>
                  <a:pt x="0" y="293"/>
                </a:cubicBezTo>
                <a:lnTo>
                  <a:pt x="0" y="293"/>
                </a:lnTo>
                <a:cubicBezTo>
                  <a:pt x="0" y="132"/>
                  <a:pt x="132" y="0"/>
                  <a:pt x="293" y="0"/>
                </a:cubicBezTo>
                <a:close/>
              </a:path>
            </a:pathLst>
          </a:custGeom>
          <a:solidFill>
            <a:srgbClr val="0070C0"/>
          </a:solidFill>
          <a:ln>
            <a:noFill/>
          </a:ln>
        </p:spPr>
        <p:txBody>
          <a:bodyPr anchor="t" anchorCtr="0" bIns="34281" compatLnSpc="1" lIns="68562" numCol="1" rIns="68562" tIns="34281" vert="horz" wrap="square">
            <a:prstTxWarp prst="textNoShape">
              <a:avLst/>
            </a:prstTxWarp>
          </a:bodyPr>
          <a:lstStyle/>
          <a:p>
            <a:endParaRPr altLang="en-US" lang="zh-CN" sz="1400">
              <a:solidFill>
                <a:schemeClr val="bg1">
                  <a:lumMod val="95000"/>
                </a:schemeClr>
              </a:solidFill>
              <a:latin charset="-122" panose="020b0503020204020204" pitchFamily="34" typeface="微软雅黑"/>
              <a:ea charset="-122" panose="020b0503020204020204" pitchFamily="34" typeface="微软雅黑"/>
            </a:endParaRPr>
          </a:p>
        </p:txBody>
      </p:sp>
      <p:sp>
        <p:nvSpPr>
          <p:cNvPr id="27" name="矩形 26"/>
          <p:cNvSpPr/>
          <p:nvPr/>
        </p:nvSpPr>
        <p:spPr>
          <a:xfrm>
            <a:off x="3061678" y="1208816"/>
            <a:ext cx="4462650" cy="281922"/>
          </a:xfrm>
          <a:prstGeom prst="rect">
            <a:avLst/>
          </a:prstGeom>
        </p:spPr>
        <p:txBody>
          <a:bodyPr bIns="34281" lIns="68562" rIns="68562" tIns="34281" wrap="square">
            <a:spAutoFit/>
          </a:bodyPr>
          <a:lstStyle/>
          <a:p>
            <a:r>
              <a:rPr altLang="en-US" lang="zh-CN" sz="1400">
                <a:solidFill>
                  <a:schemeClr val="bg1">
                    <a:lumMod val="95000"/>
                  </a:schemeClr>
                </a:solidFill>
                <a:latin charset="-122" panose="020b0503020204020204" pitchFamily="34" typeface="微软雅黑"/>
                <a:ea charset="-122" panose="020b0503020204020204" pitchFamily="34" typeface="微软雅黑"/>
              </a:rPr>
              <a:t>添加适当的文字，一页的文字最好不要超过200</a:t>
            </a:r>
          </a:p>
        </p:txBody>
      </p:sp>
      <p:sp>
        <p:nvSpPr>
          <p:cNvPr id="28" name="Freeform 8"/>
          <p:cNvSpPr/>
          <p:nvPr/>
        </p:nvSpPr>
        <p:spPr bwMode="auto">
          <a:xfrm>
            <a:off x="2939350" y="1792783"/>
            <a:ext cx="4680000" cy="319805"/>
          </a:xfrm>
          <a:custGeom>
            <a:gdLst>
              <a:gd fmla="*/ 293 w 7060" name="T0"/>
              <a:gd fmla="*/ 0 h 587" name="T1"/>
              <a:gd fmla="*/ 6767 w 7060" name="T2"/>
              <a:gd fmla="*/ 0 h 587" name="T3"/>
              <a:gd fmla="*/ 7060 w 7060" name="T4"/>
              <a:gd fmla="*/ 293 h 587" name="T5"/>
              <a:gd fmla="*/ 7060 w 7060" name="T6"/>
              <a:gd fmla="*/ 293 h 587" name="T7"/>
              <a:gd fmla="*/ 6767 w 7060" name="T8"/>
              <a:gd fmla="*/ 587 h 587" name="T9"/>
              <a:gd fmla="*/ 293 w 7060" name="T10"/>
              <a:gd fmla="*/ 587 h 587" name="T11"/>
              <a:gd fmla="*/ 0 w 7060" name="T12"/>
              <a:gd fmla="*/ 293 h 587" name="T13"/>
              <a:gd fmla="*/ 0 w 7060" name="T14"/>
              <a:gd fmla="*/ 293 h 587" name="T15"/>
              <a:gd fmla="*/ 293 w 7060" name="T16"/>
              <a:gd fmla="*/ 0 h 5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87" w="7060">
                <a:moveTo>
                  <a:pt x="293" y="0"/>
                </a:moveTo>
                <a:lnTo>
                  <a:pt x="6767" y="0"/>
                </a:lnTo>
                <a:cubicBezTo>
                  <a:pt x="6929" y="0"/>
                  <a:pt x="7060" y="132"/>
                  <a:pt x="7060" y="293"/>
                </a:cubicBezTo>
                <a:lnTo>
                  <a:pt x="7060" y="293"/>
                </a:lnTo>
                <a:cubicBezTo>
                  <a:pt x="7060" y="455"/>
                  <a:pt x="6929" y="587"/>
                  <a:pt x="6767" y="587"/>
                </a:cubicBezTo>
                <a:lnTo>
                  <a:pt x="293" y="587"/>
                </a:lnTo>
                <a:cubicBezTo>
                  <a:pt x="132" y="587"/>
                  <a:pt x="0" y="455"/>
                  <a:pt x="0" y="293"/>
                </a:cubicBezTo>
                <a:lnTo>
                  <a:pt x="0" y="293"/>
                </a:lnTo>
                <a:cubicBezTo>
                  <a:pt x="0" y="132"/>
                  <a:pt x="132" y="0"/>
                  <a:pt x="293" y="0"/>
                </a:cubicBezTo>
                <a:close/>
              </a:path>
            </a:pathLst>
          </a:custGeom>
          <a:solidFill>
            <a:srgbClr val="0070C0"/>
          </a:solidFill>
          <a:ln>
            <a:noFill/>
          </a:ln>
        </p:spPr>
        <p:txBody>
          <a:bodyPr anchor="t" anchorCtr="0" bIns="34281" compatLnSpc="1" lIns="68562" numCol="1" rIns="68562" tIns="34281" vert="horz" wrap="square">
            <a:prstTxWarp prst="textNoShape">
              <a:avLst/>
            </a:prstTxWarp>
          </a:bodyPr>
          <a:lstStyle/>
          <a:p>
            <a:endParaRPr altLang="en-US" lang="zh-CN" sz="1400">
              <a:solidFill>
                <a:schemeClr val="bg1">
                  <a:lumMod val="95000"/>
                </a:schemeClr>
              </a:solidFill>
              <a:latin charset="-122" panose="020b0503020204020204" pitchFamily="34" typeface="微软雅黑"/>
              <a:ea charset="-122" panose="020b0503020204020204" pitchFamily="34" typeface="微软雅黑"/>
            </a:endParaRPr>
          </a:p>
        </p:txBody>
      </p:sp>
      <p:sp>
        <p:nvSpPr>
          <p:cNvPr id="29" name="矩形 28"/>
          <p:cNvSpPr/>
          <p:nvPr/>
        </p:nvSpPr>
        <p:spPr>
          <a:xfrm>
            <a:off x="3061678" y="1797888"/>
            <a:ext cx="4462650" cy="281922"/>
          </a:xfrm>
          <a:prstGeom prst="rect">
            <a:avLst/>
          </a:prstGeom>
        </p:spPr>
        <p:txBody>
          <a:bodyPr bIns="34281" lIns="68562" rIns="68562" tIns="34281" wrap="square">
            <a:spAutoFit/>
          </a:bodyPr>
          <a:lstStyle/>
          <a:p>
            <a:r>
              <a:rPr altLang="en-US" lang="zh-CN" sz="1400">
                <a:solidFill>
                  <a:schemeClr val="bg1">
                    <a:lumMod val="95000"/>
                  </a:schemeClr>
                </a:solidFill>
                <a:latin charset="-122" panose="020b0503020204020204" pitchFamily="34" typeface="微软雅黑"/>
                <a:ea charset="-122" panose="020b0503020204020204" pitchFamily="34" typeface="微软雅黑"/>
              </a:rPr>
              <a:t>添加适当的文字，一页的文字最好不要超过200</a:t>
            </a:r>
          </a:p>
        </p:txBody>
      </p:sp>
      <p:sp>
        <p:nvSpPr>
          <p:cNvPr id="30" name="Freeform 8"/>
          <p:cNvSpPr/>
          <p:nvPr/>
        </p:nvSpPr>
        <p:spPr bwMode="auto">
          <a:xfrm>
            <a:off x="2939350" y="2347061"/>
            <a:ext cx="4680000" cy="319805"/>
          </a:xfrm>
          <a:custGeom>
            <a:gdLst>
              <a:gd fmla="*/ 293 w 7060" name="T0"/>
              <a:gd fmla="*/ 0 h 587" name="T1"/>
              <a:gd fmla="*/ 6767 w 7060" name="T2"/>
              <a:gd fmla="*/ 0 h 587" name="T3"/>
              <a:gd fmla="*/ 7060 w 7060" name="T4"/>
              <a:gd fmla="*/ 293 h 587" name="T5"/>
              <a:gd fmla="*/ 7060 w 7060" name="T6"/>
              <a:gd fmla="*/ 293 h 587" name="T7"/>
              <a:gd fmla="*/ 6767 w 7060" name="T8"/>
              <a:gd fmla="*/ 587 h 587" name="T9"/>
              <a:gd fmla="*/ 293 w 7060" name="T10"/>
              <a:gd fmla="*/ 587 h 587" name="T11"/>
              <a:gd fmla="*/ 0 w 7060" name="T12"/>
              <a:gd fmla="*/ 293 h 587" name="T13"/>
              <a:gd fmla="*/ 0 w 7060" name="T14"/>
              <a:gd fmla="*/ 293 h 587" name="T15"/>
              <a:gd fmla="*/ 293 w 7060" name="T16"/>
              <a:gd fmla="*/ 0 h 5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87" w="7060">
                <a:moveTo>
                  <a:pt x="293" y="0"/>
                </a:moveTo>
                <a:lnTo>
                  <a:pt x="6767" y="0"/>
                </a:lnTo>
                <a:cubicBezTo>
                  <a:pt x="6929" y="0"/>
                  <a:pt x="7060" y="132"/>
                  <a:pt x="7060" y="293"/>
                </a:cubicBezTo>
                <a:lnTo>
                  <a:pt x="7060" y="293"/>
                </a:lnTo>
                <a:cubicBezTo>
                  <a:pt x="7060" y="455"/>
                  <a:pt x="6929" y="587"/>
                  <a:pt x="6767" y="587"/>
                </a:cubicBezTo>
                <a:lnTo>
                  <a:pt x="293" y="587"/>
                </a:lnTo>
                <a:cubicBezTo>
                  <a:pt x="132" y="587"/>
                  <a:pt x="0" y="455"/>
                  <a:pt x="0" y="293"/>
                </a:cubicBezTo>
                <a:lnTo>
                  <a:pt x="0" y="293"/>
                </a:lnTo>
                <a:cubicBezTo>
                  <a:pt x="0" y="132"/>
                  <a:pt x="132" y="0"/>
                  <a:pt x="293" y="0"/>
                </a:cubicBezTo>
                <a:close/>
              </a:path>
            </a:pathLst>
          </a:custGeom>
          <a:solidFill>
            <a:srgbClr val="0070C0"/>
          </a:solidFill>
          <a:ln>
            <a:noFill/>
          </a:ln>
        </p:spPr>
        <p:txBody>
          <a:bodyPr anchor="t" anchorCtr="0" bIns="34281" compatLnSpc="1" lIns="68562" numCol="1" rIns="68562" tIns="34281" vert="horz" wrap="square">
            <a:prstTxWarp prst="textNoShape">
              <a:avLst/>
            </a:prstTxWarp>
          </a:bodyPr>
          <a:lstStyle/>
          <a:p>
            <a:endParaRPr altLang="en-US" lang="zh-CN" sz="1400">
              <a:solidFill>
                <a:schemeClr val="bg1">
                  <a:lumMod val="95000"/>
                </a:schemeClr>
              </a:solidFill>
              <a:latin charset="-122" panose="020b0503020204020204" pitchFamily="34" typeface="微软雅黑"/>
              <a:ea charset="-122" panose="020b0503020204020204" pitchFamily="34" typeface="微软雅黑"/>
            </a:endParaRPr>
          </a:p>
        </p:txBody>
      </p:sp>
      <p:sp>
        <p:nvSpPr>
          <p:cNvPr id="31" name="矩形 30"/>
          <p:cNvSpPr/>
          <p:nvPr/>
        </p:nvSpPr>
        <p:spPr>
          <a:xfrm>
            <a:off x="3061678" y="2352166"/>
            <a:ext cx="4462650" cy="281922"/>
          </a:xfrm>
          <a:prstGeom prst="rect">
            <a:avLst/>
          </a:prstGeom>
        </p:spPr>
        <p:txBody>
          <a:bodyPr bIns="34281" lIns="68562" rIns="68562" tIns="34281" wrap="square">
            <a:spAutoFit/>
          </a:bodyPr>
          <a:lstStyle/>
          <a:p>
            <a:r>
              <a:rPr altLang="en-US" lang="zh-CN" sz="1400">
                <a:solidFill>
                  <a:schemeClr val="bg1">
                    <a:lumMod val="95000"/>
                  </a:schemeClr>
                </a:solidFill>
                <a:latin charset="-122" panose="020b0503020204020204" pitchFamily="34" typeface="微软雅黑"/>
                <a:ea charset="-122" panose="020b0503020204020204" pitchFamily="34" typeface="微软雅黑"/>
              </a:rPr>
              <a:t>添加适当的文字，一页的文字最好不要超过200</a:t>
            </a:r>
          </a:p>
        </p:txBody>
      </p:sp>
      <p:sp>
        <p:nvSpPr>
          <p:cNvPr id="32" name="Freeform 8"/>
          <p:cNvSpPr/>
          <p:nvPr/>
        </p:nvSpPr>
        <p:spPr bwMode="auto">
          <a:xfrm>
            <a:off x="2939350" y="2915442"/>
            <a:ext cx="4680000" cy="319805"/>
          </a:xfrm>
          <a:custGeom>
            <a:gdLst>
              <a:gd fmla="*/ 293 w 7060" name="T0"/>
              <a:gd fmla="*/ 0 h 587" name="T1"/>
              <a:gd fmla="*/ 6767 w 7060" name="T2"/>
              <a:gd fmla="*/ 0 h 587" name="T3"/>
              <a:gd fmla="*/ 7060 w 7060" name="T4"/>
              <a:gd fmla="*/ 293 h 587" name="T5"/>
              <a:gd fmla="*/ 7060 w 7060" name="T6"/>
              <a:gd fmla="*/ 293 h 587" name="T7"/>
              <a:gd fmla="*/ 6767 w 7060" name="T8"/>
              <a:gd fmla="*/ 587 h 587" name="T9"/>
              <a:gd fmla="*/ 293 w 7060" name="T10"/>
              <a:gd fmla="*/ 587 h 587" name="T11"/>
              <a:gd fmla="*/ 0 w 7060" name="T12"/>
              <a:gd fmla="*/ 293 h 587" name="T13"/>
              <a:gd fmla="*/ 0 w 7060" name="T14"/>
              <a:gd fmla="*/ 293 h 587" name="T15"/>
              <a:gd fmla="*/ 293 w 7060" name="T16"/>
              <a:gd fmla="*/ 0 h 5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87" w="7060">
                <a:moveTo>
                  <a:pt x="293" y="0"/>
                </a:moveTo>
                <a:lnTo>
                  <a:pt x="6767" y="0"/>
                </a:lnTo>
                <a:cubicBezTo>
                  <a:pt x="6929" y="0"/>
                  <a:pt x="7060" y="132"/>
                  <a:pt x="7060" y="293"/>
                </a:cubicBezTo>
                <a:lnTo>
                  <a:pt x="7060" y="293"/>
                </a:lnTo>
                <a:cubicBezTo>
                  <a:pt x="7060" y="455"/>
                  <a:pt x="6929" y="587"/>
                  <a:pt x="6767" y="587"/>
                </a:cubicBezTo>
                <a:lnTo>
                  <a:pt x="293" y="587"/>
                </a:lnTo>
                <a:cubicBezTo>
                  <a:pt x="132" y="587"/>
                  <a:pt x="0" y="455"/>
                  <a:pt x="0" y="293"/>
                </a:cubicBezTo>
                <a:lnTo>
                  <a:pt x="0" y="293"/>
                </a:lnTo>
                <a:cubicBezTo>
                  <a:pt x="0" y="132"/>
                  <a:pt x="132" y="0"/>
                  <a:pt x="293" y="0"/>
                </a:cubicBezTo>
                <a:close/>
              </a:path>
            </a:pathLst>
          </a:custGeom>
          <a:solidFill>
            <a:srgbClr val="0070C0"/>
          </a:solidFill>
          <a:ln>
            <a:noFill/>
          </a:ln>
        </p:spPr>
        <p:txBody>
          <a:bodyPr anchor="t" anchorCtr="0" bIns="34281" compatLnSpc="1" lIns="68562" numCol="1" rIns="68562" tIns="34281" vert="horz" wrap="square">
            <a:prstTxWarp prst="textNoShape">
              <a:avLst/>
            </a:prstTxWarp>
          </a:bodyPr>
          <a:lstStyle/>
          <a:p>
            <a:endParaRPr altLang="en-US" lang="zh-CN" sz="1400">
              <a:solidFill>
                <a:schemeClr val="bg1">
                  <a:lumMod val="95000"/>
                </a:schemeClr>
              </a:solidFill>
              <a:latin charset="-122" panose="020b0503020204020204" pitchFamily="34" typeface="微软雅黑"/>
              <a:ea charset="-122" panose="020b0503020204020204" pitchFamily="34" typeface="微软雅黑"/>
            </a:endParaRPr>
          </a:p>
        </p:txBody>
      </p:sp>
      <p:sp>
        <p:nvSpPr>
          <p:cNvPr id="33" name="矩形 32"/>
          <p:cNvSpPr/>
          <p:nvPr/>
        </p:nvSpPr>
        <p:spPr>
          <a:xfrm>
            <a:off x="3061678" y="2930825"/>
            <a:ext cx="4462650" cy="281922"/>
          </a:xfrm>
          <a:prstGeom prst="rect">
            <a:avLst/>
          </a:prstGeom>
        </p:spPr>
        <p:txBody>
          <a:bodyPr bIns="34281" lIns="68562" rIns="68562" tIns="34281" wrap="square">
            <a:spAutoFit/>
          </a:bodyPr>
          <a:lstStyle/>
          <a:p>
            <a:r>
              <a:rPr altLang="en-US" lang="zh-CN" sz="1400">
                <a:solidFill>
                  <a:schemeClr val="bg1">
                    <a:lumMod val="95000"/>
                  </a:schemeClr>
                </a:solidFill>
                <a:latin charset="-122" panose="020b0503020204020204" pitchFamily="34" typeface="微软雅黑"/>
                <a:ea charset="-122" panose="020b0503020204020204" pitchFamily="34" typeface="微软雅黑"/>
              </a:rPr>
              <a:t>添加适当的文字，一页的文字最好不要超过200</a:t>
            </a:r>
          </a:p>
        </p:txBody>
      </p:sp>
      <p:sp>
        <p:nvSpPr>
          <p:cNvPr id="34" name="矩形 33"/>
          <p:cNvSpPr/>
          <p:nvPr/>
        </p:nvSpPr>
        <p:spPr bwMode="auto">
          <a:xfrm>
            <a:off x="964353" y="3578236"/>
            <a:ext cx="7135632" cy="1315745"/>
          </a:xfrm>
          <a:prstGeom prst="rect">
            <a:avLst/>
          </a:prstGeom>
          <a:solidFill>
            <a:schemeClr val="bg1">
              <a:lumMod val="95000"/>
            </a:schemeClr>
          </a:solidFill>
          <a:ln>
            <a:solidFill>
              <a:schemeClr val="bg1">
                <a:lumMod val="85000"/>
              </a:schemeClr>
            </a:solidFill>
          </a:ln>
          <a:extLst/>
        </p:spPr>
        <p:txBody>
          <a:bodyPr anchor="t" anchorCtr="0" bIns="34281" compatLnSpc="1" lIns="68562" numCol="1" rIns="68562" tIns="34281" vert="horz" wrap="square">
            <a:prstTxWarp prst="textNoShape">
              <a:avLst/>
            </a:prstTxWarp>
          </a:bodyPr>
          <a:lstStyle/>
          <a:p>
            <a:endParaRPr altLang="en-US" lang="zh-CN"/>
          </a:p>
        </p:txBody>
      </p:sp>
      <p:sp>
        <p:nvSpPr>
          <p:cNvPr id="35" name="TextBox 34"/>
          <p:cNvSpPr txBox="1"/>
          <p:nvPr/>
        </p:nvSpPr>
        <p:spPr>
          <a:xfrm>
            <a:off x="1134583" y="3785984"/>
            <a:ext cx="6695477" cy="726930"/>
          </a:xfrm>
          <a:prstGeom prst="rect">
            <a:avLst/>
          </a:prstGeom>
          <a:noFill/>
        </p:spPr>
        <p:txBody>
          <a:bodyPr bIns="34281" lIns="68562" rIns="68562" rtlCol="0" tIns="34281" wrap="square">
            <a:spAutoFit/>
          </a:bodyPr>
          <a:lstStyle>
            <a:defPPr>
              <a:defRPr lang="zh-CN"/>
            </a:defPPr>
            <a:lvl1pPr>
              <a:lnSpc>
                <a:spcPct val="150000"/>
              </a:lnSpc>
              <a:defRPr>
                <a:solidFill>
                  <a:schemeClr val="accent1"/>
                </a:solidFill>
                <a:latin typeface="+mn-ea"/>
                <a:ea typeface="+mn-ea"/>
              </a:defRPr>
            </a:lvl1pPr>
          </a:lstStyle>
          <a:p>
            <a:pPr>
              <a:lnSpc>
                <a:spcPct val="120000"/>
              </a:lnSpc>
            </a:pPr>
            <a:r>
              <a:rPr altLang="en-US" lang="zh-CN" sz="1200">
                <a:solidFill>
                  <a:prstClr val="black">
                    <a:lumMod val="75000"/>
                    <a:lumOff val="25000"/>
                  </a:prstClr>
                </a:solidFill>
                <a:latin charset="-122" panose="020b0503020204020204" pitchFamily="34" typeface="微软雅黑"/>
                <a:ea charset="-122" panose="020b0503020204020204" pitchFamily="34" typeface="微软雅黑"/>
              </a:rPr>
              <a:t>添加适当的文字，一页的文字最好不要超过200,添加适当的文字，一页的文字最好不要超过200添加适当的文字添加适当的文字，一页的文字最好不要超过200,添加适当的文字，一页的文字最好不要超过200添加适当的文字</a:t>
            </a:r>
          </a:p>
        </p:txBody>
      </p:sp>
      <p:sp>
        <p:nvSpPr>
          <p:cNvPr id="36" name="Freeform 12"/>
          <p:cNvSpPr/>
          <p:nvPr/>
        </p:nvSpPr>
        <p:spPr bwMode="auto">
          <a:xfrm>
            <a:off x="909064" y="3523279"/>
            <a:ext cx="396323" cy="397670"/>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anchor="t" anchorCtr="0" bIns="34281" compatLnSpc="1" lIns="68562" numCol="1" rIns="68562" tIns="34281" vert="horz" wrap="square">
            <a:prstTxWarp prst="textNoShape">
              <a:avLst/>
            </a:prstTxWarp>
          </a:bodyPr>
          <a:lstStyle/>
          <a:p>
            <a:endParaRPr altLang="en-US" lang="zh-CN"/>
          </a:p>
        </p:txBody>
      </p:sp>
      <p:sp>
        <p:nvSpPr>
          <p:cNvPr id="37" name="Freeform 12"/>
          <p:cNvSpPr/>
          <p:nvPr/>
        </p:nvSpPr>
        <p:spPr bwMode="auto">
          <a:xfrm flipH="1" flipV="1">
            <a:off x="7776077" y="4550344"/>
            <a:ext cx="396323" cy="397670"/>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anchor="t" anchorCtr="0" bIns="34281" compatLnSpc="1" lIns="68562" numCol="1" rIns="68562" tIns="34281" vert="horz" wrap="square">
            <a:prstTxWarp prst="textNoShape">
              <a:avLst/>
            </a:prstTxWarp>
          </a:bodyPr>
          <a:lstStyle/>
          <a:p>
            <a:endParaRPr altLang="en-US" lang="zh-CN"/>
          </a:p>
        </p:txBody>
      </p:sp>
    </p:spTree>
    <p:extLst>
      <p:ext uri="{BB962C8B-B14F-4D97-AF65-F5344CB8AC3E}">
        <p14:creationId val="672150685"/>
      </p:ext>
    </p:extLst>
  </p:cSld>
  <p:clrMapOvr>
    <a:masterClrMapping/>
  </p:clrMapOvr>
  <p:transition>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4"/>
                                        </p:tgtEl>
                                        <p:attrNameLst>
                                          <p:attrName>style.visibility</p:attrName>
                                        </p:attrNameLst>
                                      </p:cBhvr>
                                      <p:to>
                                        <p:strVal val="visible"/>
                                      </p:to>
                                    </p:set>
                                    <p:animEffect filter="box(out)" transition="in">
                                      <p:cBhvr>
                                        <p:cTn dur="500" id="7"/>
                                        <p:tgtEl>
                                          <p:spTgt spid="4"/>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5"/>
                                        </p:tgtEl>
                                        <p:attrNameLst>
                                          <p:attrName>style.visibility</p:attrName>
                                        </p:attrNameLst>
                                      </p:cBhvr>
                                      <p:to>
                                        <p:strVal val="visible"/>
                                      </p:to>
                                    </p:set>
                                    <p:animEffect filter="box(out)" transition="in">
                                      <p:cBhvr>
                                        <p:cTn dur="500" id="10"/>
                                        <p:tgtEl>
                                          <p:spTgt spid="5"/>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3"/>
                                        </p:tgtEl>
                                        <p:attrNameLst>
                                          <p:attrName>style.visibility</p:attrName>
                                        </p:attrNameLst>
                                      </p:cBhvr>
                                      <p:to>
                                        <p:strVal val="visible"/>
                                      </p:to>
                                    </p:set>
                                    <p:animEffect filter="wipe(left)" transition="in">
                                      <p:cBhvr>
                                        <p:cTn dur="500" id="14"/>
                                        <p:tgtEl>
                                          <p:spTgt spid="3"/>
                                        </p:tgtEl>
                                      </p:cBhvr>
                                    </p:animEffect>
                                  </p:childTnLst>
                                </p:cTn>
                              </p:par>
                              <p:par>
                                <p:cTn fill="hold" id="15" nodeType="withEffect" presetClass="entr" presetID="2" presetSubtype="2">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1+#ppt_w/2"/>
                                          </p:val>
                                        </p:tav>
                                        <p:tav tm="100000">
                                          <p:val>
                                            <p:strVal val="#ppt_x"/>
                                          </p:val>
                                        </p:tav>
                                      </p:tavLst>
                                    </p:anim>
                                    <p:anim calcmode="lin" valueType="num">
                                      <p:cBhvr additive="base">
                                        <p:cTn dur="500" fill="hold" id="18"/>
                                        <p:tgtEl>
                                          <p:spTgt spid="6"/>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000"/>
                            </p:stCondLst>
                            <p:childTnLst>
                              <p:par>
                                <p:cTn fill="hold" grpId="0" id="20" nodeType="afterEffect" presetClass="entr" presetID="52" presetSubtype="0">
                                  <p:stCondLst>
                                    <p:cond delay="0"/>
                                  </p:stCondLst>
                                  <p:childTnLst>
                                    <p:set>
                                      <p:cBhvr>
                                        <p:cTn dur="1" fill="hold" id="21">
                                          <p:stCondLst>
                                            <p:cond delay="0"/>
                                          </p:stCondLst>
                                        </p:cTn>
                                        <p:tgtEl>
                                          <p:spTgt spid="24"/>
                                        </p:tgtEl>
                                        <p:attrNameLst>
                                          <p:attrName>style.visibility</p:attrName>
                                        </p:attrNameLst>
                                      </p:cBhvr>
                                      <p:to>
                                        <p:strVal val="visible"/>
                                      </p:to>
                                    </p:set>
                                    <p:animScale>
                                      <p:cBhvr>
                                        <p:cTn decel="50000" dur="1000" fill="hold" id="22">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3">
                                          <p:stCondLst>
                                            <p:cond delay="0"/>
                                          </p:stCondLst>
                                        </p:cTn>
                                        <p:tgtEl>
                                          <p:spTgt spid="24"/>
                                        </p:tgtEl>
                                        <p:attrNameLst>
                                          <p:attrName>ppt_x</p:attrName>
                                          <p:attrName>ppt_y</p:attrName>
                                        </p:attrNameLst>
                                      </p:cBhvr>
                                    </p:animMotion>
                                    <p:animEffect filter="fade" transition="in">
                                      <p:cBhvr>
                                        <p:cTn dur="1000" id="24"/>
                                        <p:tgtEl>
                                          <p:spTgt spid="24"/>
                                        </p:tgtEl>
                                      </p:cBhvr>
                                    </p:animEffect>
                                  </p:childTnLst>
                                </p:cTn>
                              </p:par>
                              <p:par>
                                <p:cTn fill="hold" grpId="0" id="25" nodeType="withEffect" presetClass="entr" presetID="52" presetSubtype="0">
                                  <p:stCondLst>
                                    <p:cond delay="0"/>
                                  </p:stCondLst>
                                  <p:childTnLst>
                                    <p:set>
                                      <p:cBhvr>
                                        <p:cTn dur="1" fill="hold" id="26">
                                          <p:stCondLst>
                                            <p:cond delay="0"/>
                                          </p:stCondLst>
                                        </p:cTn>
                                        <p:tgtEl>
                                          <p:spTgt spid="25"/>
                                        </p:tgtEl>
                                        <p:attrNameLst>
                                          <p:attrName>style.visibility</p:attrName>
                                        </p:attrNameLst>
                                      </p:cBhvr>
                                      <p:to>
                                        <p:strVal val="visible"/>
                                      </p:to>
                                    </p:set>
                                    <p:animScale>
                                      <p:cBhvr>
                                        <p:cTn decel="50000" dur="1000" fill="hold" id="27">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8">
                                          <p:stCondLst>
                                            <p:cond delay="0"/>
                                          </p:stCondLst>
                                        </p:cTn>
                                        <p:tgtEl>
                                          <p:spTgt spid="25"/>
                                        </p:tgtEl>
                                        <p:attrNameLst>
                                          <p:attrName>ppt_x</p:attrName>
                                          <p:attrName>ppt_y</p:attrName>
                                        </p:attrNameLst>
                                      </p:cBhvr>
                                    </p:animMotion>
                                    <p:animEffect filter="fade" transition="in">
                                      <p:cBhvr>
                                        <p:cTn dur="1000" id="29"/>
                                        <p:tgtEl>
                                          <p:spTgt spid="25"/>
                                        </p:tgtEl>
                                      </p:cBhvr>
                                    </p:animEffect>
                                  </p:childTnLst>
                                </p:cTn>
                              </p:par>
                            </p:childTnLst>
                          </p:cTn>
                        </p:par>
                        <p:par>
                          <p:cTn fill="hold" id="30" nodeType="afterGroup">
                            <p:stCondLst>
                              <p:cond delay="2000"/>
                            </p:stCondLst>
                            <p:childTnLst>
                              <p:par>
                                <p:cTn fill="hold" grpId="0" id="31" nodeType="afterEffect" presetClass="entr" presetID="16" presetSubtype="42">
                                  <p:stCondLst>
                                    <p:cond delay="0"/>
                                  </p:stCondLst>
                                  <p:childTnLst>
                                    <p:set>
                                      <p:cBhvr>
                                        <p:cTn dur="1" fill="hold" id="32">
                                          <p:stCondLst>
                                            <p:cond delay="0"/>
                                          </p:stCondLst>
                                        </p:cTn>
                                        <p:tgtEl>
                                          <p:spTgt spid="23"/>
                                        </p:tgtEl>
                                        <p:attrNameLst>
                                          <p:attrName>style.visibility</p:attrName>
                                        </p:attrNameLst>
                                      </p:cBhvr>
                                      <p:to>
                                        <p:strVal val="visible"/>
                                      </p:to>
                                    </p:set>
                                    <p:animEffect filter="barn(outHorizontal)" transition="in">
                                      <p:cBhvr>
                                        <p:cTn dur="500" id="33"/>
                                        <p:tgtEl>
                                          <p:spTgt spid="23"/>
                                        </p:tgtEl>
                                      </p:cBhvr>
                                    </p:animEffect>
                                  </p:childTnLst>
                                </p:cTn>
                              </p:par>
                            </p:childTnLst>
                          </p:cTn>
                        </p:par>
                        <p:par>
                          <p:cTn fill="hold" id="34" nodeType="afterGroup">
                            <p:stCondLst>
                              <p:cond delay="2500"/>
                            </p:stCondLst>
                            <p:childTnLst>
                              <p:par>
                                <p:cTn fill="hold" grpId="0" id="35" nodeType="afterEffect" presetClass="entr" presetID="22" presetSubtype="8">
                                  <p:stCondLst>
                                    <p:cond delay="0"/>
                                  </p:stCondLst>
                                  <p:childTnLst>
                                    <p:set>
                                      <p:cBhvr>
                                        <p:cTn dur="1" fill="hold" id="36">
                                          <p:stCondLst>
                                            <p:cond delay="0"/>
                                          </p:stCondLst>
                                        </p:cTn>
                                        <p:tgtEl>
                                          <p:spTgt spid="26"/>
                                        </p:tgtEl>
                                        <p:attrNameLst>
                                          <p:attrName>style.visibility</p:attrName>
                                        </p:attrNameLst>
                                      </p:cBhvr>
                                      <p:to>
                                        <p:strVal val="visible"/>
                                      </p:to>
                                    </p:set>
                                    <p:animEffect filter="wipe(left)" transition="in">
                                      <p:cBhvr>
                                        <p:cTn dur="500" id="37"/>
                                        <p:tgtEl>
                                          <p:spTgt spid="26"/>
                                        </p:tgtEl>
                                      </p:cBhvr>
                                    </p:animEffect>
                                  </p:childTnLst>
                                </p:cTn>
                              </p:par>
                              <p:par>
                                <p:cTn fill="hold" grpId="0" id="38" nodeType="withEffect" presetClass="entr" presetID="22" presetSubtype="8">
                                  <p:stCondLst>
                                    <p:cond delay="0"/>
                                  </p:stCondLst>
                                  <p:childTnLst>
                                    <p:set>
                                      <p:cBhvr>
                                        <p:cTn dur="1" fill="hold" id="39">
                                          <p:stCondLst>
                                            <p:cond delay="0"/>
                                          </p:stCondLst>
                                        </p:cTn>
                                        <p:tgtEl>
                                          <p:spTgt spid="27"/>
                                        </p:tgtEl>
                                        <p:attrNameLst>
                                          <p:attrName>style.visibility</p:attrName>
                                        </p:attrNameLst>
                                      </p:cBhvr>
                                      <p:to>
                                        <p:strVal val="visible"/>
                                      </p:to>
                                    </p:set>
                                    <p:animEffect filter="wipe(left)" transition="in">
                                      <p:cBhvr>
                                        <p:cTn dur="500" id="40"/>
                                        <p:tgtEl>
                                          <p:spTgt spid="27"/>
                                        </p:tgtEl>
                                      </p:cBhvr>
                                    </p:animEffect>
                                  </p:childTnLst>
                                </p:cTn>
                              </p:par>
                              <p:par>
                                <p:cTn fill="hold" grpId="0" id="41" nodeType="withEffect" presetClass="entr" presetID="22" presetSubtype="8">
                                  <p:stCondLst>
                                    <p:cond delay="0"/>
                                  </p:stCondLst>
                                  <p:childTnLst>
                                    <p:set>
                                      <p:cBhvr>
                                        <p:cTn dur="1" fill="hold" id="42">
                                          <p:stCondLst>
                                            <p:cond delay="0"/>
                                          </p:stCondLst>
                                        </p:cTn>
                                        <p:tgtEl>
                                          <p:spTgt spid="28"/>
                                        </p:tgtEl>
                                        <p:attrNameLst>
                                          <p:attrName>style.visibility</p:attrName>
                                        </p:attrNameLst>
                                      </p:cBhvr>
                                      <p:to>
                                        <p:strVal val="visible"/>
                                      </p:to>
                                    </p:set>
                                    <p:animEffect filter="wipe(left)" transition="in">
                                      <p:cBhvr>
                                        <p:cTn dur="500" id="43"/>
                                        <p:tgtEl>
                                          <p:spTgt spid="28"/>
                                        </p:tgtEl>
                                      </p:cBhvr>
                                    </p:animEffect>
                                  </p:childTnLst>
                                </p:cTn>
                              </p:par>
                              <p:par>
                                <p:cTn fill="hold" grpId="0" id="44" nodeType="withEffect" presetClass="entr" presetID="22" presetSubtype="8">
                                  <p:stCondLst>
                                    <p:cond delay="0"/>
                                  </p:stCondLst>
                                  <p:childTnLst>
                                    <p:set>
                                      <p:cBhvr>
                                        <p:cTn dur="1" fill="hold" id="45">
                                          <p:stCondLst>
                                            <p:cond delay="0"/>
                                          </p:stCondLst>
                                        </p:cTn>
                                        <p:tgtEl>
                                          <p:spTgt spid="29"/>
                                        </p:tgtEl>
                                        <p:attrNameLst>
                                          <p:attrName>style.visibility</p:attrName>
                                        </p:attrNameLst>
                                      </p:cBhvr>
                                      <p:to>
                                        <p:strVal val="visible"/>
                                      </p:to>
                                    </p:set>
                                    <p:animEffect filter="wipe(left)" transition="in">
                                      <p:cBhvr>
                                        <p:cTn dur="500" id="46"/>
                                        <p:tgtEl>
                                          <p:spTgt spid="29"/>
                                        </p:tgtEl>
                                      </p:cBhvr>
                                    </p:animEffect>
                                  </p:childTnLst>
                                </p:cTn>
                              </p:par>
                              <p:par>
                                <p:cTn fill="hold" grpId="0" id="47" nodeType="withEffect" presetClass="entr" presetID="22" presetSubtype="8">
                                  <p:stCondLst>
                                    <p:cond delay="300"/>
                                  </p:stCondLst>
                                  <p:childTnLst>
                                    <p:set>
                                      <p:cBhvr>
                                        <p:cTn dur="1" fill="hold" id="48">
                                          <p:stCondLst>
                                            <p:cond delay="0"/>
                                          </p:stCondLst>
                                        </p:cTn>
                                        <p:tgtEl>
                                          <p:spTgt spid="30"/>
                                        </p:tgtEl>
                                        <p:attrNameLst>
                                          <p:attrName>style.visibility</p:attrName>
                                        </p:attrNameLst>
                                      </p:cBhvr>
                                      <p:to>
                                        <p:strVal val="visible"/>
                                      </p:to>
                                    </p:set>
                                    <p:animEffect filter="wipe(left)" transition="in">
                                      <p:cBhvr>
                                        <p:cTn dur="500" id="49"/>
                                        <p:tgtEl>
                                          <p:spTgt spid="30"/>
                                        </p:tgtEl>
                                      </p:cBhvr>
                                    </p:animEffect>
                                  </p:childTnLst>
                                </p:cTn>
                              </p:par>
                              <p:par>
                                <p:cTn fill="hold" grpId="0" id="50" nodeType="withEffect" presetClass="entr" presetID="22" presetSubtype="8">
                                  <p:stCondLst>
                                    <p:cond delay="300"/>
                                  </p:stCondLst>
                                  <p:childTnLst>
                                    <p:set>
                                      <p:cBhvr>
                                        <p:cTn dur="1" fill="hold" id="51">
                                          <p:stCondLst>
                                            <p:cond delay="0"/>
                                          </p:stCondLst>
                                        </p:cTn>
                                        <p:tgtEl>
                                          <p:spTgt spid="31"/>
                                        </p:tgtEl>
                                        <p:attrNameLst>
                                          <p:attrName>style.visibility</p:attrName>
                                        </p:attrNameLst>
                                      </p:cBhvr>
                                      <p:to>
                                        <p:strVal val="visible"/>
                                      </p:to>
                                    </p:set>
                                    <p:animEffect filter="wipe(left)" transition="in">
                                      <p:cBhvr>
                                        <p:cTn dur="500" id="52"/>
                                        <p:tgtEl>
                                          <p:spTgt spid="31"/>
                                        </p:tgtEl>
                                      </p:cBhvr>
                                    </p:animEffect>
                                  </p:childTnLst>
                                </p:cTn>
                              </p:par>
                              <p:par>
                                <p:cTn fill="hold" grpId="0" id="53" nodeType="withEffect" presetClass="entr" presetID="22" presetSubtype="8">
                                  <p:stCondLst>
                                    <p:cond delay="400"/>
                                  </p:stCondLst>
                                  <p:childTnLst>
                                    <p:set>
                                      <p:cBhvr>
                                        <p:cTn dur="1" fill="hold" id="54">
                                          <p:stCondLst>
                                            <p:cond delay="0"/>
                                          </p:stCondLst>
                                        </p:cTn>
                                        <p:tgtEl>
                                          <p:spTgt spid="32"/>
                                        </p:tgtEl>
                                        <p:attrNameLst>
                                          <p:attrName>style.visibility</p:attrName>
                                        </p:attrNameLst>
                                      </p:cBhvr>
                                      <p:to>
                                        <p:strVal val="visible"/>
                                      </p:to>
                                    </p:set>
                                    <p:animEffect filter="wipe(left)" transition="in">
                                      <p:cBhvr>
                                        <p:cTn dur="500" id="55"/>
                                        <p:tgtEl>
                                          <p:spTgt spid="32"/>
                                        </p:tgtEl>
                                      </p:cBhvr>
                                    </p:animEffect>
                                  </p:childTnLst>
                                </p:cTn>
                              </p:par>
                              <p:par>
                                <p:cTn fill="hold" grpId="0" id="56" nodeType="withEffect" presetClass="entr" presetID="22" presetSubtype="8">
                                  <p:stCondLst>
                                    <p:cond delay="400"/>
                                  </p:stCondLst>
                                  <p:childTnLst>
                                    <p:set>
                                      <p:cBhvr>
                                        <p:cTn dur="1" fill="hold" id="57">
                                          <p:stCondLst>
                                            <p:cond delay="0"/>
                                          </p:stCondLst>
                                        </p:cTn>
                                        <p:tgtEl>
                                          <p:spTgt spid="33"/>
                                        </p:tgtEl>
                                        <p:attrNameLst>
                                          <p:attrName>style.visibility</p:attrName>
                                        </p:attrNameLst>
                                      </p:cBhvr>
                                      <p:to>
                                        <p:strVal val="visible"/>
                                      </p:to>
                                    </p:set>
                                    <p:animEffect filter="wipe(left)" transition="in">
                                      <p:cBhvr>
                                        <p:cTn dur="500" id="58"/>
                                        <p:tgtEl>
                                          <p:spTgt spid="33"/>
                                        </p:tgtEl>
                                      </p:cBhvr>
                                    </p:animEffect>
                                  </p:childTnLst>
                                </p:cTn>
                              </p:par>
                            </p:childTnLst>
                          </p:cTn>
                        </p:par>
                        <p:par>
                          <p:cTn fill="hold" id="59" nodeType="afterGroup">
                            <p:stCondLst>
                              <p:cond delay="3400"/>
                            </p:stCondLst>
                            <p:childTnLst>
                              <p:par>
                                <p:cTn fill="hold" grpId="0" id="60" nodeType="afterEffect" presetClass="entr" presetID="1" presetSubtype="0">
                                  <p:stCondLst>
                                    <p:cond delay="0"/>
                                  </p:stCondLst>
                                  <p:childTnLst>
                                    <p:set>
                                      <p:cBhvr>
                                        <p:cTn dur="1" fill="hold" id="61">
                                          <p:stCondLst>
                                            <p:cond delay="0"/>
                                          </p:stCondLst>
                                        </p:cTn>
                                        <p:tgtEl>
                                          <p:spTgt spid="36"/>
                                        </p:tgtEl>
                                        <p:attrNameLst>
                                          <p:attrName>style.visibility</p:attrName>
                                        </p:attrNameLst>
                                      </p:cBhvr>
                                      <p:to>
                                        <p:strVal val="visible"/>
                                      </p:to>
                                    </p:set>
                                  </p:childTnLst>
                                </p:cTn>
                              </p:par>
                              <p:par>
                                <p:cTn accel="50000" decel="50000" fill="hold" grpId="1" id="62" nodeType="withEffect" presetClass="path" presetID="35" presetSubtype="0">
                                  <p:stCondLst>
                                    <p:cond delay="0"/>
                                  </p:stCondLst>
                                  <p:childTnLst>
                                    <p:animMotion origin="layout" path="M 1.94444E-06 4.07031E-07 L 0.39132 0.09806" pathEditMode="relative" ptsTypes="AA" rAng="0">
                                      <p:cBhvr>
                                        <p:cTn dur="500" fill="hold" id="63" spd="-100000"/>
                                        <p:tgtEl>
                                          <p:spTgt spid="36"/>
                                        </p:tgtEl>
                                        <p:attrNameLst>
                                          <p:attrName>ppt_x</p:attrName>
                                          <p:attrName>ppt_y</p:attrName>
                                        </p:attrNameLst>
                                      </p:cBhvr>
                                      <p:rCtr x="19566" y="4903"/>
                                    </p:animMotion>
                                  </p:childTnLst>
                                </p:cTn>
                              </p:par>
                              <p:par>
                                <p:cTn fill="hold" grpId="0" id="64" nodeType="withEffect" presetClass="entr" presetID="1" presetSubtype="0">
                                  <p:stCondLst>
                                    <p:cond delay="0"/>
                                  </p:stCondLst>
                                  <p:childTnLst>
                                    <p:set>
                                      <p:cBhvr>
                                        <p:cTn dur="1" fill="hold" id="65">
                                          <p:stCondLst>
                                            <p:cond delay="0"/>
                                          </p:stCondLst>
                                        </p:cTn>
                                        <p:tgtEl>
                                          <p:spTgt spid="37"/>
                                        </p:tgtEl>
                                        <p:attrNameLst>
                                          <p:attrName>style.visibility</p:attrName>
                                        </p:attrNameLst>
                                      </p:cBhvr>
                                      <p:to>
                                        <p:strVal val="visible"/>
                                      </p:to>
                                    </p:set>
                                  </p:childTnLst>
                                </p:cTn>
                              </p:par>
                              <p:par>
                                <p:cTn accel="50000" decel="50000" fill="hold" grpId="1" id="66" nodeType="withEffect" presetClass="path" presetID="35" presetSubtype="0">
                                  <p:stCondLst>
                                    <p:cond delay="0"/>
                                  </p:stCondLst>
                                  <p:childTnLst>
                                    <p:animMotion origin="layout" path="M -1.94444E-06 -2.22222E-06 L -0.38194 -0.11227" pathEditMode="relative" ptsTypes="AA" rAng="0">
                                      <p:cBhvr>
                                        <p:cTn dur="500" fill="hold" id="67" spd="-100000"/>
                                        <p:tgtEl>
                                          <p:spTgt spid="37"/>
                                        </p:tgtEl>
                                        <p:attrNameLst>
                                          <p:attrName>ppt_x</p:attrName>
                                          <p:attrName>ppt_y</p:attrName>
                                        </p:attrNameLst>
                                      </p:cBhvr>
                                      <p:rCtr x="-19097" y="-5625"/>
                                    </p:animMotion>
                                  </p:childTnLst>
                                </p:cTn>
                              </p:par>
                              <p:par>
                                <p:cTn fill="hold" grpId="0" id="68" nodeType="withEffect" presetClass="entr" presetID="53" presetSubtype="0">
                                  <p:stCondLst>
                                    <p:cond delay="0"/>
                                  </p:stCondLst>
                                  <p:childTnLst>
                                    <p:set>
                                      <p:cBhvr>
                                        <p:cTn dur="1" fill="hold" id="69">
                                          <p:stCondLst>
                                            <p:cond delay="0"/>
                                          </p:stCondLst>
                                        </p:cTn>
                                        <p:tgtEl>
                                          <p:spTgt spid="34"/>
                                        </p:tgtEl>
                                        <p:attrNameLst>
                                          <p:attrName>style.visibility</p:attrName>
                                        </p:attrNameLst>
                                      </p:cBhvr>
                                      <p:to>
                                        <p:strVal val="visible"/>
                                      </p:to>
                                    </p:set>
                                    <p:anim calcmode="lin" valueType="num">
                                      <p:cBhvr>
                                        <p:cTn dur="500" fill="hold" id="70"/>
                                        <p:tgtEl>
                                          <p:spTgt spid="34"/>
                                        </p:tgtEl>
                                        <p:attrNameLst>
                                          <p:attrName>ppt_w</p:attrName>
                                        </p:attrNameLst>
                                      </p:cBhvr>
                                      <p:tavLst>
                                        <p:tav tm="0">
                                          <p:val>
                                            <p:fltVal val="0"/>
                                          </p:val>
                                        </p:tav>
                                        <p:tav tm="100000">
                                          <p:val>
                                            <p:strVal val="#ppt_w"/>
                                          </p:val>
                                        </p:tav>
                                      </p:tavLst>
                                    </p:anim>
                                    <p:anim calcmode="lin" valueType="num">
                                      <p:cBhvr>
                                        <p:cTn dur="500" fill="hold" id="71"/>
                                        <p:tgtEl>
                                          <p:spTgt spid="34"/>
                                        </p:tgtEl>
                                        <p:attrNameLst>
                                          <p:attrName>ppt_h</p:attrName>
                                        </p:attrNameLst>
                                      </p:cBhvr>
                                      <p:tavLst>
                                        <p:tav tm="0">
                                          <p:val>
                                            <p:fltVal val="0"/>
                                          </p:val>
                                        </p:tav>
                                        <p:tav tm="100000">
                                          <p:val>
                                            <p:strVal val="#ppt_h"/>
                                          </p:val>
                                        </p:tav>
                                      </p:tavLst>
                                    </p:anim>
                                    <p:animEffect filter="fade" transition="in">
                                      <p:cBhvr>
                                        <p:cTn dur="500" id="72"/>
                                        <p:tgtEl>
                                          <p:spTgt spid="34"/>
                                        </p:tgtEl>
                                      </p:cBhvr>
                                    </p:animEffect>
                                  </p:childTnLst>
                                </p:cTn>
                              </p:par>
                            </p:childTnLst>
                          </p:cTn>
                        </p:par>
                        <p:par>
                          <p:cTn fill="hold" id="73" nodeType="afterGroup">
                            <p:stCondLst>
                              <p:cond delay="3900"/>
                            </p:stCondLst>
                            <p:childTnLst>
                              <p:par>
                                <p:cTn fill="hold" id="74" nodeType="afterEffect" presetClass="entr" presetID="22" presetSubtype="1">
                                  <p:stCondLst>
                                    <p:cond delay="0"/>
                                  </p:stCondLst>
                                  <p:childTnLst>
                                    <p:set>
                                      <p:cBhvr>
                                        <p:cTn dur="1" fill="hold" id="75">
                                          <p:stCondLst>
                                            <p:cond delay="0"/>
                                          </p:stCondLst>
                                        </p:cTn>
                                        <p:tgtEl>
                                          <p:spTgt spid="35">
                                            <p:txEl>
                                              <p:pRg end="0" st="0"/>
                                            </p:txEl>
                                          </p:spTgt>
                                        </p:tgtEl>
                                        <p:attrNameLst>
                                          <p:attrName>style.visibility</p:attrName>
                                        </p:attrNameLst>
                                      </p:cBhvr>
                                      <p:to>
                                        <p:strVal val="visible"/>
                                      </p:to>
                                    </p:set>
                                    <p:animEffect filter="wipe(up)" transition="in">
                                      <p:cBhvr>
                                        <p:cTn dur="500" id="76"/>
                                        <p:tgtEl>
                                          <p:spTgt spid="35">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23"/>
      <p:bldP grpId="0" spid="24"/>
      <p:bldP grpId="0" spid="25"/>
      <p:bldP grpId="0" spid="26"/>
      <p:bldP grpId="0" spid="27"/>
      <p:bldP grpId="0" spid="28"/>
      <p:bldP grpId="0" spid="29"/>
      <p:bldP grpId="0" spid="30"/>
      <p:bldP grpId="0" spid="31"/>
      <p:bldP grpId="0" spid="32"/>
      <p:bldP grpId="0" spid="33"/>
      <p:bldP grpId="0" spid="34"/>
      <p:bldP grpId="0" spid="36"/>
      <p:bldP grpId="1" spid="36"/>
      <p:bldP grpId="0" spid="37"/>
      <p:bldP grpId="1" spid="37"/>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TextBox 14"/>
          <p:cNvSpPr txBox="1">
            <a:spLocks noChangeArrowheads="1"/>
          </p:cNvSpPr>
          <p:nvPr/>
        </p:nvSpPr>
        <p:spPr bwMode="auto">
          <a:xfrm>
            <a:off x="683568" y="218132"/>
            <a:ext cx="3672408" cy="365760"/>
          </a:xfrm>
          <a:prstGeom prst="rect">
            <a:avLst/>
          </a:prstGeom>
          <a:noFill/>
          <a:ln w="9525">
            <a:noFill/>
            <a:miter lim="800000"/>
          </a:ln>
        </p:spPr>
        <p:txBody>
          <a:bodyPr wrap="square">
            <a:spAutoFit/>
          </a:bodyPr>
          <a:lstStyle/>
          <a:p>
            <a:pPr lvl="0">
              <a:defRPr/>
            </a:pPr>
            <a:r>
              <a:rPr altLang="en-US" b="1" kern="0" lang="zh-CN">
                <a:solidFill>
                  <a:schemeClr val="bg1"/>
                </a:solidFill>
                <a:latin charset="-122" panose="020b0503020204020204" pitchFamily="34" typeface="微软雅黑"/>
                <a:ea charset="-122" panose="020b0503020204020204" pitchFamily="34" typeface="微软雅黑"/>
              </a:rPr>
              <a:t>建筑施工项目完成情况</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pic>
        <p:nvPicPr>
          <p:cNvPr id="6" name="Picture 2"/>
          <p:cNvPicPr>
            <a:picLocks noChangeArrowheads="1" noChangeAspect="1"/>
          </p:cNvPicPr>
          <p:nvPr/>
        </p:nvPicPr>
        <p:blipFill>
          <a:blip r:embed="rId3">
            <a:extLst>
              <a:ext uri="{28A0092B-C50C-407E-A947-70E740481C1C}">
                <a14:useLocalDpi val="0"/>
              </a:ext>
            </a:extLst>
          </a:blip>
          <a:stretch>
            <a:fillRect/>
          </a:stretch>
        </p:blipFill>
        <p:spPr bwMode="auto">
          <a:xfrm>
            <a:off x="7229475" y="71297"/>
            <a:ext cx="1735013" cy="53645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7" name="矩形 4"/>
          <p:cNvSpPr/>
          <p:nvPr/>
        </p:nvSpPr>
        <p:spPr>
          <a:xfrm rot="5400000">
            <a:off x="551495" y="1479689"/>
            <a:ext cx="825851" cy="273669"/>
          </a:xfrm>
          <a:custGeom>
            <a:gdLst>
              <a:gd fmla="*/ 0 w 1728192" name="connsiteX0"/>
              <a:gd fmla="*/ 0 h 432048" name="connsiteY0"/>
              <a:gd fmla="*/ 1728192 w 1728192" name="connsiteX1"/>
              <a:gd fmla="*/ 0 h 432048" name="connsiteY1"/>
              <a:gd fmla="*/ 1728192 w 1728192" name="connsiteX2"/>
              <a:gd fmla="*/ 432048 h 432048" name="connsiteY2"/>
              <a:gd fmla="*/ 316992 w 1728192" name="connsiteX3"/>
              <a:gd fmla="*/ 419856 h 432048" name="connsiteY3"/>
              <a:gd fmla="*/ 0 w 1728192" name="connsiteX4"/>
              <a:gd fmla="*/ 0 h 43204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32048" w="1728192">
                <a:moveTo>
                  <a:pt x="0" y="0"/>
                </a:moveTo>
                <a:lnTo>
                  <a:pt x="1728192" y="0"/>
                </a:lnTo>
                <a:lnTo>
                  <a:pt x="1728192" y="432048"/>
                </a:lnTo>
                <a:lnTo>
                  <a:pt x="316992" y="419856"/>
                </a:lnTo>
                <a:lnTo>
                  <a:pt x="0" y="0"/>
                </a:lnTo>
                <a:close/>
              </a:path>
            </a:pathLst>
          </a:custGeom>
          <a:solidFill>
            <a:schemeClr val="tx2">
              <a:lumMod val="60000"/>
              <a:lumOff val="40000"/>
            </a:schemeClr>
          </a:solidFill>
          <a:ln algn="ctr" cap="flat" cmpd="sng" w="25400">
            <a:noFill/>
            <a:prstDash val="solid"/>
          </a:ln>
          <a:effectLst/>
        </p:spPr>
        <p:txBody>
          <a:bodyPr anchor="ctr" bIns="50396" lIns="100790" rIns="100790" tIns="50396"/>
          <a:lstStyle/>
          <a:p>
            <a:pPr algn="ctr">
              <a:defRPr/>
            </a:pPr>
            <a:endParaRPr altLang="en-US" kern="0" lang="zh-CN" sz="1500">
              <a:solidFill>
                <a:sysClr lastClr="FFFFFF" val="window"/>
              </a:solidFill>
              <a:latin typeface="Calibri"/>
              <a:ea charset="-122" typeface="宋体"/>
            </a:endParaRPr>
          </a:p>
        </p:txBody>
      </p:sp>
      <p:sp>
        <p:nvSpPr>
          <p:cNvPr id="8" name="任意多边形 7"/>
          <p:cNvSpPr/>
          <p:nvPr/>
        </p:nvSpPr>
        <p:spPr>
          <a:xfrm>
            <a:off x="1118102" y="1203600"/>
            <a:ext cx="5425939" cy="963699"/>
          </a:xfrm>
          <a:custGeom>
            <a:gdLst>
              <a:gd fmla="*/ 0 w 4068548" name="connsiteX0"/>
              <a:gd fmla="*/ 0 h 1463497" name="connsiteY0"/>
              <a:gd fmla="*/ 4068548 w 4068548" name="connsiteX1"/>
              <a:gd fmla="*/ 0 h 1463497" name="connsiteY1"/>
              <a:gd fmla="*/ 4068548 w 4068548" name="connsiteX2"/>
              <a:gd fmla="*/ 1463497 h 1463497" name="connsiteY2"/>
              <a:gd fmla="*/ 0 w 4068548" name="connsiteX3"/>
              <a:gd fmla="*/ 1463497 h 1463497" name="connsiteY3"/>
            </a:gdLst>
            <a:cxnLst>
              <a:cxn ang="0">
                <a:pos x="connsiteX0" y="connsiteY0"/>
              </a:cxn>
              <a:cxn ang="0">
                <a:pos x="connsiteX1" y="connsiteY1"/>
              </a:cxn>
              <a:cxn ang="0">
                <a:pos x="connsiteX2" y="connsiteY2"/>
              </a:cxn>
              <a:cxn ang="0">
                <a:pos x="connsiteX3" y="connsiteY3"/>
              </a:cxn>
            </a:cxnLst>
            <a:rect b="b" l="l" r="r" t="t"/>
            <a:pathLst>
              <a:path h="1463497" w="4068548">
                <a:moveTo>
                  <a:pt x="0" y="0"/>
                </a:moveTo>
                <a:lnTo>
                  <a:pt x="4068548" y="0"/>
                </a:lnTo>
                <a:lnTo>
                  <a:pt x="4068548" y="1463497"/>
                </a:lnTo>
                <a:lnTo>
                  <a:pt x="0" y="1463497"/>
                </a:lnTo>
                <a:close/>
              </a:path>
            </a:pathLst>
          </a:cu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51586" lIns="793630" rIns="99204" tIns="51586"/>
          <a:lstStyle/>
          <a:p>
            <a:pPr algn="just">
              <a:lnSpc>
                <a:spcPct val="150000"/>
              </a:lnSpc>
              <a:defRPr/>
            </a:pPr>
            <a:r>
              <a:rPr altLang="en-US" lang="zh-CN" sz="1200">
                <a:solidFill>
                  <a:prstClr val="black">
                    <a:lumMod val="95000"/>
                    <a:lumOff val="5000"/>
                  </a:prstClr>
                </a:solidFill>
                <a:latin charset="-122" panose="020b0503020204020204" pitchFamily="34" typeface="微软雅黑"/>
                <a:ea charset="-122" panose="020b0503020204020204" pitchFamily="34" typeface="微软雅黑"/>
              </a:rPr>
              <a:t>根据自己的需要添加适当的文字，据研究，在幻灯片中，一页的文字最好不要超过200字</a:t>
            </a:r>
          </a:p>
        </p:txBody>
      </p:sp>
      <p:sp>
        <p:nvSpPr>
          <p:cNvPr id="9" name="任意多边形 8"/>
          <p:cNvSpPr/>
          <p:nvPr/>
        </p:nvSpPr>
        <p:spPr>
          <a:xfrm>
            <a:off x="827584" y="1368392"/>
            <a:ext cx="857276" cy="963699"/>
          </a:xfrm>
          <a:custGeom>
            <a:gdLst>
              <a:gd fmla="*/ 0 w 980606" name="connsiteX0"/>
              <a:gd fmla="*/ 0 h 1463497" name="connsiteY0"/>
              <a:gd fmla="*/ 980606 w 980606" name="connsiteX1"/>
              <a:gd fmla="*/ 407085 h 1463497" name="connsiteY1"/>
              <a:gd fmla="*/ 772648 w 980606" name="connsiteX2"/>
              <a:gd fmla="*/ 1454647 h 1463497" name="connsiteY2"/>
              <a:gd fmla="*/ 0 w 980606" name="connsiteX3"/>
              <a:gd fmla="*/ 1463497 h 1463497" name="connsiteY3"/>
            </a:gdLst>
            <a:cxnLst>
              <a:cxn ang="0">
                <a:pos x="connsiteX0" y="connsiteY0"/>
              </a:cxn>
              <a:cxn ang="0">
                <a:pos x="connsiteX1" y="connsiteY1"/>
              </a:cxn>
              <a:cxn ang="0">
                <a:pos x="connsiteX2" y="connsiteY2"/>
              </a:cxn>
              <a:cxn ang="0">
                <a:pos x="connsiteX3" y="connsiteY3"/>
              </a:cxn>
            </a:cxnLst>
            <a:rect b="b" l="l" r="r" t="t"/>
            <a:pathLst>
              <a:path h="1463497" w="980606">
                <a:moveTo>
                  <a:pt x="0" y="0"/>
                </a:moveTo>
                <a:lnTo>
                  <a:pt x="980606" y="407085"/>
                </a:lnTo>
                <a:lnTo>
                  <a:pt x="772648" y="1454647"/>
                </a:lnTo>
                <a:lnTo>
                  <a:pt x="0" y="146349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r>
              <a:rPr altLang="en-US" b="1" lang="zh-CN" smtClean="0" sz="1400">
                <a:solidFill>
                  <a:schemeClr val="bg1"/>
                </a:solidFill>
                <a:latin charset="-122" panose="020b0503020204020204" pitchFamily="34" typeface="微软雅黑"/>
                <a:ea charset="-122" panose="020b0503020204020204" pitchFamily="34" typeface="微软雅黑"/>
              </a:rPr>
              <a:t>添加文本</a:t>
            </a:r>
          </a:p>
        </p:txBody>
      </p:sp>
      <p:sp>
        <p:nvSpPr>
          <p:cNvPr id="10" name="矩形 4"/>
          <p:cNvSpPr/>
          <p:nvPr/>
        </p:nvSpPr>
        <p:spPr>
          <a:xfrm rot="5400000">
            <a:off x="1265538" y="2703828"/>
            <a:ext cx="825850" cy="273669"/>
          </a:xfrm>
          <a:custGeom>
            <a:gdLst>
              <a:gd fmla="*/ 0 w 1728192" name="connsiteX0"/>
              <a:gd fmla="*/ 0 h 432048" name="connsiteY0"/>
              <a:gd fmla="*/ 1728192 w 1728192" name="connsiteX1"/>
              <a:gd fmla="*/ 0 h 432048" name="connsiteY1"/>
              <a:gd fmla="*/ 1728192 w 1728192" name="connsiteX2"/>
              <a:gd fmla="*/ 432048 h 432048" name="connsiteY2"/>
              <a:gd fmla="*/ 316992 w 1728192" name="connsiteX3"/>
              <a:gd fmla="*/ 419856 h 432048" name="connsiteY3"/>
              <a:gd fmla="*/ 0 w 1728192" name="connsiteX4"/>
              <a:gd fmla="*/ 0 h 43204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32048" w="1728192">
                <a:moveTo>
                  <a:pt x="0" y="0"/>
                </a:moveTo>
                <a:lnTo>
                  <a:pt x="1728192" y="0"/>
                </a:lnTo>
                <a:lnTo>
                  <a:pt x="1728192" y="432048"/>
                </a:lnTo>
                <a:lnTo>
                  <a:pt x="316992" y="419856"/>
                </a:lnTo>
                <a:lnTo>
                  <a:pt x="0" y="0"/>
                </a:lnTo>
                <a:close/>
              </a:path>
            </a:pathLst>
          </a:custGeom>
          <a:solidFill>
            <a:schemeClr val="tx2">
              <a:lumMod val="60000"/>
              <a:lumOff val="40000"/>
            </a:schemeClr>
          </a:solidFill>
          <a:ln algn="ctr" cap="flat" cmpd="sng" w="25400">
            <a:noFill/>
            <a:prstDash val="solid"/>
          </a:ln>
          <a:effectLst/>
        </p:spPr>
        <p:txBody>
          <a:bodyPr anchor="ctr" bIns="50396" lIns="100790" rIns="100790" tIns="50396"/>
          <a:lstStyle/>
          <a:p>
            <a:pPr algn="ctr">
              <a:defRPr/>
            </a:pPr>
            <a:endParaRPr altLang="en-US" kern="0" lang="zh-CN" sz="1500">
              <a:solidFill>
                <a:sysClr lastClr="FFFFFF" val="window"/>
              </a:solidFill>
              <a:latin typeface="Calibri"/>
              <a:ea charset="-122" typeface="宋体"/>
            </a:endParaRPr>
          </a:p>
        </p:txBody>
      </p:sp>
      <p:sp>
        <p:nvSpPr>
          <p:cNvPr id="11" name="任意多边形 10"/>
          <p:cNvSpPr/>
          <p:nvPr/>
        </p:nvSpPr>
        <p:spPr>
          <a:xfrm>
            <a:off x="1832147" y="2427734"/>
            <a:ext cx="5425939" cy="963699"/>
          </a:xfrm>
          <a:custGeom>
            <a:gdLst>
              <a:gd fmla="*/ 0 w 4068548" name="connsiteX0"/>
              <a:gd fmla="*/ 0 h 1463497" name="connsiteY0"/>
              <a:gd fmla="*/ 4068548 w 4068548" name="connsiteX1"/>
              <a:gd fmla="*/ 0 h 1463497" name="connsiteY1"/>
              <a:gd fmla="*/ 4068548 w 4068548" name="connsiteX2"/>
              <a:gd fmla="*/ 1463497 h 1463497" name="connsiteY2"/>
              <a:gd fmla="*/ 0 w 4068548" name="connsiteX3"/>
              <a:gd fmla="*/ 1463497 h 1463497" name="connsiteY3"/>
            </a:gdLst>
            <a:cxnLst>
              <a:cxn ang="0">
                <a:pos x="connsiteX0" y="connsiteY0"/>
              </a:cxn>
              <a:cxn ang="0">
                <a:pos x="connsiteX1" y="connsiteY1"/>
              </a:cxn>
              <a:cxn ang="0">
                <a:pos x="connsiteX2" y="connsiteY2"/>
              </a:cxn>
              <a:cxn ang="0">
                <a:pos x="connsiteX3" y="connsiteY3"/>
              </a:cxn>
            </a:cxnLst>
            <a:rect b="b" l="l" r="r" t="t"/>
            <a:pathLst>
              <a:path h="1463497" w="4068548">
                <a:moveTo>
                  <a:pt x="0" y="0"/>
                </a:moveTo>
                <a:lnTo>
                  <a:pt x="4068548" y="0"/>
                </a:lnTo>
                <a:lnTo>
                  <a:pt x="4068548" y="1463497"/>
                </a:lnTo>
                <a:lnTo>
                  <a:pt x="0" y="1463497"/>
                </a:lnTo>
                <a:close/>
              </a:path>
            </a:pathLst>
          </a:cu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51586" lIns="793630" rIns="99204" tIns="51586"/>
          <a:lstStyle/>
          <a:p>
            <a:pPr algn="just">
              <a:lnSpc>
                <a:spcPct val="150000"/>
              </a:lnSpc>
              <a:defRPr/>
            </a:pPr>
            <a:r>
              <a:rPr altLang="en-US" lang="zh-CN" sz="1200">
                <a:solidFill>
                  <a:prstClr val="black">
                    <a:lumMod val="95000"/>
                    <a:lumOff val="5000"/>
                  </a:prstClr>
                </a:solidFill>
                <a:latin charset="-122" panose="020b0503020204020204" pitchFamily="34" typeface="微软雅黑"/>
                <a:ea charset="-122" panose="020b0503020204020204" pitchFamily="34" typeface="微软雅黑"/>
              </a:rPr>
              <a:t>根据自己的需要添加适当的文字，据研究，在幻灯片中，一页的文字最好不要超过200字</a:t>
            </a:r>
          </a:p>
        </p:txBody>
      </p:sp>
      <p:sp>
        <p:nvSpPr>
          <p:cNvPr id="12" name="任意多边形 11"/>
          <p:cNvSpPr/>
          <p:nvPr/>
        </p:nvSpPr>
        <p:spPr>
          <a:xfrm>
            <a:off x="1541628" y="2592526"/>
            <a:ext cx="857276" cy="963699"/>
          </a:xfrm>
          <a:custGeom>
            <a:gdLst>
              <a:gd fmla="*/ 0 w 980606" name="connsiteX0"/>
              <a:gd fmla="*/ 0 h 1463497" name="connsiteY0"/>
              <a:gd fmla="*/ 980606 w 980606" name="connsiteX1"/>
              <a:gd fmla="*/ 407085 h 1463497" name="connsiteY1"/>
              <a:gd fmla="*/ 772648 w 980606" name="connsiteX2"/>
              <a:gd fmla="*/ 1454647 h 1463497" name="connsiteY2"/>
              <a:gd fmla="*/ 0 w 980606" name="connsiteX3"/>
              <a:gd fmla="*/ 1463497 h 1463497" name="connsiteY3"/>
            </a:gdLst>
            <a:cxnLst>
              <a:cxn ang="0">
                <a:pos x="connsiteX0" y="connsiteY0"/>
              </a:cxn>
              <a:cxn ang="0">
                <a:pos x="connsiteX1" y="connsiteY1"/>
              </a:cxn>
              <a:cxn ang="0">
                <a:pos x="connsiteX2" y="connsiteY2"/>
              </a:cxn>
              <a:cxn ang="0">
                <a:pos x="connsiteX3" y="connsiteY3"/>
              </a:cxn>
            </a:cxnLst>
            <a:rect b="b" l="l" r="r" t="t"/>
            <a:pathLst>
              <a:path h="1463497" w="980606">
                <a:moveTo>
                  <a:pt x="0" y="0"/>
                </a:moveTo>
                <a:lnTo>
                  <a:pt x="980606" y="407085"/>
                </a:lnTo>
                <a:lnTo>
                  <a:pt x="772648" y="1454647"/>
                </a:lnTo>
                <a:lnTo>
                  <a:pt x="0" y="146349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r>
              <a:rPr altLang="en-US" b="1" lang="zh-CN" sz="1400">
                <a:solidFill>
                  <a:schemeClr val="bg1"/>
                </a:solidFill>
                <a:latin charset="-122" panose="020b0503020204020204" pitchFamily="34" typeface="微软雅黑"/>
                <a:ea charset="-122" panose="020b0503020204020204" pitchFamily="34" typeface="微软雅黑"/>
              </a:rPr>
              <a:t>添加文本</a:t>
            </a:r>
          </a:p>
        </p:txBody>
      </p:sp>
      <p:sp>
        <p:nvSpPr>
          <p:cNvPr id="13" name="矩形 4"/>
          <p:cNvSpPr/>
          <p:nvPr/>
        </p:nvSpPr>
        <p:spPr>
          <a:xfrm rot="5400000">
            <a:off x="1963832" y="3951598"/>
            <a:ext cx="825851" cy="273669"/>
          </a:xfrm>
          <a:custGeom>
            <a:gdLst>
              <a:gd fmla="*/ 0 w 1728192" name="connsiteX0"/>
              <a:gd fmla="*/ 0 h 432048" name="connsiteY0"/>
              <a:gd fmla="*/ 1728192 w 1728192" name="connsiteX1"/>
              <a:gd fmla="*/ 0 h 432048" name="connsiteY1"/>
              <a:gd fmla="*/ 1728192 w 1728192" name="connsiteX2"/>
              <a:gd fmla="*/ 432048 h 432048" name="connsiteY2"/>
              <a:gd fmla="*/ 316992 w 1728192" name="connsiteX3"/>
              <a:gd fmla="*/ 419856 h 432048" name="connsiteY3"/>
              <a:gd fmla="*/ 0 w 1728192" name="connsiteX4"/>
              <a:gd fmla="*/ 0 h 43204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32048" w="1728192">
                <a:moveTo>
                  <a:pt x="0" y="0"/>
                </a:moveTo>
                <a:lnTo>
                  <a:pt x="1728192" y="0"/>
                </a:lnTo>
                <a:lnTo>
                  <a:pt x="1728192" y="432048"/>
                </a:lnTo>
                <a:lnTo>
                  <a:pt x="316992" y="419856"/>
                </a:lnTo>
                <a:lnTo>
                  <a:pt x="0" y="0"/>
                </a:lnTo>
                <a:close/>
              </a:path>
            </a:pathLst>
          </a:custGeom>
          <a:solidFill>
            <a:schemeClr val="tx2">
              <a:lumMod val="60000"/>
              <a:lumOff val="40000"/>
            </a:schemeClr>
          </a:solidFill>
          <a:ln algn="ctr" cap="flat" cmpd="sng" w="25400">
            <a:noFill/>
            <a:prstDash val="solid"/>
          </a:ln>
          <a:effectLst/>
        </p:spPr>
        <p:txBody>
          <a:bodyPr anchor="ctr" bIns="50396" lIns="100790" rIns="100790" tIns="50396"/>
          <a:lstStyle/>
          <a:p>
            <a:pPr algn="ctr">
              <a:defRPr/>
            </a:pPr>
            <a:endParaRPr altLang="en-US" kern="0" lang="zh-CN" sz="1500">
              <a:solidFill>
                <a:sysClr lastClr="FFFFFF" val="window"/>
              </a:solidFill>
              <a:latin typeface="Calibri"/>
              <a:ea charset="-122" typeface="宋体"/>
            </a:endParaRPr>
          </a:p>
        </p:txBody>
      </p:sp>
      <p:sp>
        <p:nvSpPr>
          <p:cNvPr id="14" name="任意多边形 13"/>
          <p:cNvSpPr/>
          <p:nvPr/>
        </p:nvSpPr>
        <p:spPr>
          <a:xfrm>
            <a:off x="2530437" y="3675506"/>
            <a:ext cx="5425939" cy="963699"/>
          </a:xfrm>
          <a:custGeom>
            <a:gdLst>
              <a:gd fmla="*/ 0 w 4068548" name="connsiteX0"/>
              <a:gd fmla="*/ 0 h 1463497" name="connsiteY0"/>
              <a:gd fmla="*/ 4068548 w 4068548" name="connsiteX1"/>
              <a:gd fmla="*/ 0 h 1463497" name="connsiteY1"/>
              <a:gd fmla="*/ 4068548 w 4068548" name="connsiteX2"/>
              <a:gd fmla="*/ 1463497 h 1463497" name="connsiteY2"/>
              <a:gd fmla="*/ 0 w 4068548" name="connsiteX3"/>
              <a:gd fmla="*/ 1463497 h 1463497" name="connsiteY3"/>
            </a:gdLst>
            <a:cxnLst>
              <a:cxn ang="0">
                <a:pos x="connsiteX0" y="connsiteY0"/>
              </a:cxn>
              <a:cxn ang="0">
                <a:pos x="connsiteX1" y="connsiteY1"/>
              </a:cxn>
              <a:cxn ang="0">
                <a:pos x="connsiteX2" y="connsiteY2"/>
              </a:cxn>
              <a:cxn ang="0">
                <a:pos x="connsiteX3" y="connsiteY3"/>
              </a:cxn>
            </a:cxnLst>
            <a:rect b="b" l="l" r="r" t="t"/>
            <a:pathLst>
              <a:path h="1463497" w="4068548">
                <a:moveTo>
                  <a:pt x="0" y="0"/>
                </a:moveTo>
                <a:lnTo>
                  <a:pt x="4068548" y="0"/>
                </a:lnTo>
                <a:lnTo>
                  <a:pt x="4068548" y="1463497"/>
                </a:lnTo>
                <a:lnTo>
                  <a:pt x="0" y="1463497"/>
                </a:lnTo>
                <a:close/>
              </a:path>
            </a:pathLst>
          </a:cu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51586" lIns="793630" rIns="99204" tIns="51586"/>
          <a:lstStyle/>
          <a:p>
            <a:pPr algn="just">
              <a:lnSpc>
                <a:spcPct val="150000"/>
              </a:lnSpc>
              <a:defRPr/>
            </a:pPr>
            <a:r>
              <a:rPr altLang="en-US" lang="zh-CN" sz="1200">
                <a:solidFill>
                  <a:prstClr val="black">
                    <a:lumMod val="95000"/>
                    <a:lumOff val="5000"/>
                  </a:prstClr>
                </a:solidFill>
                <a:latin charset="-122" panose="020b0503020204020204" pitchFamily="34" typeface="微软雅黑"/>
                <a:ea charset="-122" panose="020b0503020204020204" pitchFamily="34" typeface="微软雅黑"/>
              </a:rPr>
              <a:t>根据自己的需要添加适当的文字，据研究，在幻灯片中，一页的文字最好不要超过200字</a:t>
            </a:r>
          </a:p>
        </p:txBody>
      </p:sp>
      <p:sp>
        <p:nvSpPr>
          <p:cNvPr id="15" name="任意多边形 14"/>
          <p:cNvSpPr/>
          <p:nvPr/>
        </p:nvSpPr>
        <p:spPr>
          <a:xfrm>
            <a:off x="2239923" y="3840300"/>
            <a:ext cx="855628" cy="963698"/>
          </a:xfrm>
          <a:custGeom>
            <a:gdLst>
              <a:gd fmla="*/ 0 w 980606" name="connsiteX0"/>
              <a:gd fmla="*/ 0 h 1463497" name="connsiteY0"/>
              <a:gd fmla="*/ 980606 w 980606" name="connsiteX1"/>
              <a:gd fmla="*/ 407085 h 1463497" name="connsiteY1"/>
              <a:gd fmla="*/ 772648 w 980606" name="connsiteX2"/>
              <a:gd fmla="*/ 1454647 h 1463497" name="connsiteY2"/>
              <a:gd fmla="*/ 0 w 980606" name="connsiteX3"/>
              <a:gd fmla="*/ 1463497 h 1463497" name="connsiteY3"/>
            </a:gdLst>
            <a:cxnLst>
              <a:cxn ang="0">
                <a:pos x="connsiteX0" y="connsiteY0"/>
              </a:cxn>
              <a:cxn ang="0">
                <a:pos x="connsiteX1" y="connsiteY1"/>
              </a:cxn>
              <a:cxn ang="0">
                <a:pos x="connsiteX2" y="connsiteY2"/>
              </a:cxn>
              <a:cxn ang="0">
                <a:pos x="connsiteX3" y="connsiteY3"/>
              </a:cxn>
            </a:cxnLst>
            <a:rect b="b" l="l" r="r" t="t"/>
            <a:pathLst>
              <a:path h="1463497" w="980606">
                <a:moveTo>
                  <a:pt x="0" y="0"/>
                </a:moveTo>
                <a:lnTo>
                  <a:pt x="980606" y="407085"/>
                </a:lnTo>
                <a:lnTo>
                  <a:pt x="772648" y="1454647"/>
                </a:lnTo>
                <a:lnTo>
                  <a:pt x="0" y="146349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r>
              <a:rPr altLang="en-US" b="1" lang="zh-CN" sz="1400">
                <a:solidFill>
                  <a:schemeClr val="bg1"/>
                </a:solidFill>
                <a:latin charset="-122" panose="020b0503020204020204" pitchFamily="34" typeface="微软雅黑"/>
                <a:ea charset="-122" panose="020b0503020204020204" pitchFamily="34" typeface="微软雅黑"/>
              </a:rPr>
              <a:t>添加文本</a:t>
            </a:r>
          </a:p>
        </p:txBody>
      </p:sp>
    </p:spTree>
    <p:extLst>
      <p:ext uri="{BB962C8B-B14F-4D97-AF65-F5344CB8AC3E}">
        <p14:creationId val="672150685"/>
      </p:ext>
    </p:extLst>
  </p:cSld>
  <p:clrMapOvr>
    <a:masterClrMapping/>
  </p:clrMapOvr>
  <p:transition>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4"/>
                                        </p:tgtEl>
                                        <p:attrNameLst>
                                          <p:attrName>style.visibility</p:attrName>
                                        </p:attrNameLst>
                                      </p:cBhvr>
                                      <p:to>
                                        <p:strVal val="visible"/>
                                      </p:to>
                                    </p:set>
                                    <p:animEffect filter="box(out)" transition="in">
                                      <p:cBhvr>
                                        <p:cTn dur="500" id="7"/>
                                        <p:tgtEl>
                                          <p:spTgt spid="4"/>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5"/>
                                        </p:tgtEl>
                                        <p:attrNameLst>
                                          <p:attrName>style.visibility</p:attrName>
                                        </p:attrNameLst>
                                      </p:cBhvr>
                                      <p:to>
                                        <p:strVal val="visible"/>
                                      </p:to>
                                    </p:set>
                                    <p:animEffect filter="box(out)" transition="in">
                                      <p:cBhvr>
                                        <p:cTn dur="500" id="10"/>
                                        <p:tgtEl>
                                          <p:spTgt spid="5"/>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3"/>
                                        </p:tgtEl>
                                        <p:attrNameLst>
                                          <p:attrName>style.visibility</p:attrName>
                                        </p:attrNameLst>
                                      </p:cBhvr>
                                      <p:to>
                                        <p:strVal val="visible"/>
                                      </p:to>
                                    </p:set>
                                    <p:animEffect filter="wipe(left)" transition="in">
                                      <p:cBhvr>
                                        <p:cTn dur="500" id="14"/>
                                        <p:tgtEl>
                                          <p:spTgt spid="3"/>
                                        </p:tgtEl>
                                      </p:cBhvr>
                                    </p:animEffect>
                                  </p:childTnLst>
                                </p:cTn>
                              </p:par>
                              <p:par>
                                <p:cTn fill="hold" id="15" nodeType="withEffect" presetClass="entr" presetID="2" presetSubtype="2">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1+#ppt_w/2"/>
                                          </p:val>
                                        </p:tav>
                                        <p:tav tm="100000">
                                          <p:val>
                                            <p:strVal val="#ppt_x"/>
                                          </p:val>
                                        </p:tav>
                                      </p:tavLst>
                                    </p:anim>
                                    <p:anim calcmode="lin" valueType="num">
                                      <p:cBhvr additive="base">
                                        <p:cTn dur="500" fill="hold" id="18"/>
                                        <p:tgtEl>
                                          <p:spTgt spid="6"/>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000"/>
                            </p:stCondLst>
                            <p:childTnLst>
                              <p:par>
                                <p:cTn fill="hold" grpId="0" id="20" nodeType="afterEffect" presetClass="entr" presetID="22" presetSubtype="2">
                                  <p:stCondLst>
                                    <p:cond delay="0"/>
                                  </p:stCondLst>
                                  <p:childTnLst>
                                    <p:set>
                                      <p:cBhvr>
                                        <p:cTn dur="1" fill="hold" id="21">
                                          <p:stCondLst>
                                            <p:cond delay="0"/>
                                          </p:stCondLst>
                                        </p:cTn>
                                        <p:tgtEl>
                                          <p:spTgt spid="9"/>
                                        </p:tgtEl>
                                        <p:attrNameLst>
                                          <p:attrName>style.visibility</p:attrName>
                                        </p:attrNameLst>
                                      </p:cBhvr>
                                      <p:to>
                                        <p:strVal val="visible"/>
                                      </p:to>
                                    </p:set>
                                    <p:animEffect filter="wipe(right)" transition="in">
                                      <p:cBhvr>
                                        <p:cTn dur="500" id="22"/>
                                        <p:tgtEl>
                                          <p:spTgt spid="9"/>
                                        </p:tgtEl>
                                      </p:cBhvr>
                                    </p:animEffect>
                                  </p:childTnLst>
                                </p:cTn>
                              </p:par>
                            </p:childTnLst>
                          </p:cTn>
                        </p:par>
                        <p:par>
                          <p:cTn fill="hold" id="23" nodeType="afterGroup">
                            <p:stCondLst>
                              <p:cond delay="1500"/>
                            </p:stCondLst>
                            <p:childTnLst>
                              <p:par>
                                <p:cTn fill="hold" grpId="0" id="24" nodeType="afterEffect" presetClass="entr" presetID="22" presetSubtype="8">
                                  <p:stCondLst>
                                    <p:cond delay="0"/>
                                  </p:stCondLst>
                                  <p:childTnLst>
                                    <p:set>
                                      <p:cBhvr>
                                        <p:cTn dur="1" fill="hold" id="25">
                                          <p:stCondLst>
                                            <p:cond delay="0"/>
                                          </p:stCondLst>
                                        </p:cTn>
                                        <p:tgtEl>
                                          <p:spTgt spid="7"/>
                                        </p:tgtEl>
                                        <p:attrNameLst>
                                          <p:attrName>style.visibility</p:attrName>
                                        </p:attrNameLst>
                                      </p:cBhvr>
                                      <p:to>
                                        <p:strVal val="visible"/>
                                      </p:to>
                                    </p:set>
                                    <p:animEffect filter="wipe(left)" transition="in">
                                      <p:cBhvr>
                                        <p:cTn dur="500" id="26"/>
                                        <p:tgtEl>
                                          <p:spTgt spid="7"/>
                                        </p:tgtEl>
                                      </p:cBhvr>
                                    </p:animEffect>
                                  </p:childTnLst>
                                </p:cTn>
                              </p:par>
                            </p:childTnLst>
                          </p:cTn>
                        </p:par>
                        <p:par>
                          <p:cTn fill="hold" id="27" nodeType="afterGroup">
                            <p:stCondLst>
                              <p:cond delay="2000"/>
                            </p:stCondLst>
                            <p:childTnLst>
                              <p:par>
                                <p:cTn fill="hold" grpId="0" id="28" nodeType="afterEffect" presetClass="entr" presetID="22" presetSubtype="8">
                                  <p:stCondLst>
                                    <p:cond delay="0"/>
                                  </p:stCondLst>
                                  <p:childTnLst>
                                    <p:set>
                                      <p:cBhvr>
                                        <p:cTn dur="1" fill="hold" id="29">
                                          <p:stCondLst>
                                            <p:cond delay="0"/>
                                          </p:stCondLst>
                                        </p:cTn>
                                        <p:tgtEl>
                                          <p:spTgt spid="8"/>
                                        </p:tgtEl>
                                        <p:attrNameLst>
                                          <p:attrName>style.visibility</p:attrName>
                                        </p:attrNameLst>
                                      </p:cBhvr>
                                      <p:to>
                                        <p:strVal val="visible"/>
                                      </p:to>
                                    </p:set>
                                    <p:animEffect filter="wipe(left)" transition="in">
                                      <p:cBhvr>
                                        <p:cTn dur="500" id="30"/>
                                        <p:tgtEl>
                                          <p:spTgt spid="8"/>
                                        </p:tgtEl>
                                      </p:cBhvr>
                                    </p:animEffect>
                                  </p:childTnLst>
                                </p:cTn>
                              </p:par>
                            </p:childTnLst>
                          </p:cTn>
                        </p:par>
                        <p:par>
                          <p:cTn fill="hold" id="31" nodeType="afterGroup">
                            <p:stCondLst>
                              <p:cond delay="2500"/>
                            </p:stCondLst>
                            <p:childTnLst>
                              <p:par>
                                <p:cTn fill="hold" grpId="0" id="32" nodeType="afterEffect" presetClass="entr" presetID="22" presetSubtype="2">
                                  <p:stCondLst>
                                    <p:cond delay="0"/>
                                  </p:stCondLst>
                                  <p:childTnLst>
                                    <p:set>
                                      <p:cBhvr>
                                        <p:cTn dur="1" fill="hold" id="33">
                                          <p:stCondLst>
                                            <p:cond delay="0"/>
                                          </p:stCondLst>
                                        </p:cTn>
                                        <p:tgtEl>
                                          <p:spTgt spid="12"/>
                                        </p:tgtEl>
                                        <p:attrNameLst>
                                          <p:attrName>style.visibility</p:attrName>
                                        </p:attrNameLst>
                                      </p:cBhvr>
                                      <p:to>
                                        <p:strVal val="visible"/>
                                      </p:to>
                                    </p:set>
                                    <p:animEffect filter="wipe(right)" transition="in">
                                      <p:cBhvr>
                                        <p:cTn dur="500" id="34"/>
                                        <p:tgtEl>
                                          <p:spTgt spid="12"/>
                                        </p:tgtEl>
                                      </p:cBhvr>
                                    </p:animEffect>
                                  </p:childTnLst>
                                </p:cTn>
                              </p:par>
                            </p:childTnLst>
                          </p:cTn>
                        </p:par>
                        <p:par>
                          <p:cTn fill="hold" id="35" nodeType="afterGroup">
                            <p:stCondLst>
                              <p:cond delay="3000"/>
                            </p:stCondLst>
                            <p:childTnLst>
                              <p:par>
                                <p:cTn fill="hold" grpId="0" id="36" nodeType="afterEffect" presetClass="entr" presetID="22" presetSubtype="8">
                                  <p:stCondLst>
                                    <p:cond delay="0"/>
                                  </p:stCondLst>
                                  <p:childTnLst>
                                    <p:set>
                                      <p:cBhvr>
                                        <p:cTn dur="1" fill="hold" id="37">
                                          <p:stCondLst>
                                            <p:cond delay="0"/>
                                          </p:stCondLst>
                                        </p:cTn>
                                        <p:tgtEl>
                                          <p:spTgt spid="10"/>
                                        </p:tgtEl>
                                        <p:attrNameLst>
                                          <p:attrName>style.visibility</p:attrName>
                                        </p:attrNameLst>
                                      </p:cBhvr>
                                      <p:to>
                                        <p:strVal val="visible"/>
                                      </p:to>
                                    </p:set>
                                    <p:animEffect filter="wipe(left)" transition="in">
                                      <p:cBhvr>
                                        <p:cTn dur="500" id="38"/>
                                        <p:tgtEl>
                                          <p:spTgt spid="10"/>
                                        </p:tgtEl>
                                      </p:cBhvr>
                                    </p:animEffect>
                                  </p:childTnLst>
                                </p:cTn>
                              </p:par>
                            </p:childTnLst>
                          </p:cTn>
                        </p:par>
                        <p:par>
                          <p:cTn fill="hold" id="39" nodeType="afterGroup">
                            <p:stCondLst>
                              <p:cond delay="3500"/>
                            </p:stCondLst>
                            <p:childTnLst>
                              <p:par>
                                <p:cTn fill="hold" grpId="0" id="40" nodeType="afterEffect" presetClass="entr" presetID="22" presetSubtype="8">
                                  <p:stCondLst>
                                    <p:cond delay="0"/>
                                  </p:stCondLst>
                                  <p:childTnLst>
                                    <p:set>
                                      <p:cBhvr>
                                        <p:cTn dur="1" fill="hold" id="41">
                                          <p:stCondLst>
                                            <p:cond delay="0"/>
                                          </p:stCondLst>
                                        </p:cTn>
                                        <p:tgtEl>
                                          <p:spTgt spid="11"/>
                                        </p:tgtEl>
                                        <p:attrNameLst>
                                          <p:attrName>style.visibility</p:attrName>
                                        </p:attrNameLst>
                                      </p:cBhvr>
                                      <p:to>
                                        <p:strVal val="visible"/>
                                      </p:to>
                                    </p:set>
                                    <p:animEffect filter="wipe(left)" transition="in">
                                      <p:cBhvr>
                                        <p:cTn dur="500" id="42"/>
                                        <p:tgtEl>
                                          <p:spTgt spid="11"/>
                                        </p:tgtEl>
                                      </p:cBhvr>
                                    </p:animEffect>
                                  </p:childTnLst>
                                </p:cTn>
                              </p:par>
                            </p:childTnLst>
                          </p:cTn>
                        </p:par>
                        <p:par>
                          <p:cTn fill="hold" id="43" nodeType="afterGroup">
                            <p:stCondLst>
                              <p:cond delay="4000"/>
                            </p:stCondLst>
                            <p:childTnLst>
                              <p:par>
                                <p:cTn fill="hold" grpId="0" id="44" nodeType="afterEffect" presetClass="entr" presetID="22" presetSubtype="2">
                                  <p:stCondLst>
                                    <p:cond delay="0"/>
                                  </p:stCondLst>
                                  <p:childTnLst>
                                    <p:set>
                                      <p:cBhvr>
                                        <p:cTn dur="1" fill="hold" id="45">
                                          <p:stCondLst>
                                            <p:cond delay="0"/>
                                          </p:stCondLst>
                                        </p:cTn>
                                        <p:tgtEl>
                                          <p:spTgt spid="15"/>
                                        </p:tgtEl>
                                        <p:attrNameLst>
                                          <p:attrName>style.visibility</p:attrName>
                                        </p:attrNameLst>
                                      </p:cBhvr>
                                      <p:to>
                                        <p:strVal val="visible"/>
                                      </p:to>
                                    </p:set>
                                    <p:animEffect filter="wipe(right)" transition="in">
                                      <p:cBhvr>
                                        <p:cTn dur="500" id="46"/>
                                        <p:tgtEl>
                                          <p:spTgt spid="15"/>
                                        </p:tgtEl>
                                      </p:cBhvr>
                                    </p:animEffect>
                                  </p:childTnLst>
                                </p:cTn>
                              </p:par>
                            </p:childTnLst>
                          </p:cTn>
                        </p:par>
                        <p:par>
                          <p:cTn fill="hold" id="47" nodeType="afterGroup">
                            <p:stCondLst>
                              <p:cond delay="4500"/>
                            </p:stCondLst>
                            <p:childTnLst>
                              <p:par>
                                <p:cTn fill="hold" grpId="0" id="48" nodeType="afterEffect" presetClass="entr" presetID="22" presetSubtype="8">
                                  <p:stCondLst>
                                    <p:cond delay="0"/>
                                  </p:stCondLst>
                                  <p:childTnLst>
                                    <p:set>
                                      <p:cBhvr>
                                        <p:cTn dur="1" fill="hold" id="49">
                                          <p:stCondLst>
                                            <p:cond delay="0"/>
                                          </p:stCondLst>
                                        </p:cTn>
                                        <p:tgtEl>
                                          <p:spTgt spid="13"/>
                                        </p:tgtEl>
                                        <p:attrNameLst>
                                          <p:attrName>style.visibility</p:attrName>
                                        </p:attrNameLst>
                                      </p:cBhvr>
                                      <p:to>
                                        <p:strVal val="visible"/>
                                      </p:to>
                                    </p:set>
                                    <p:animEffect filter="wipe(left)" transition="in">
                                      <p:cBhvr>
                                        <p:cTn dur="500" id="50"/>
                                        <p:tgtEl>
                                          <p:spTgt spid="13"/>
                                        </p:tgtEl>
                                      </p:cBhvr>
                                    </p:animEffect>
                                  </p:childTnLst>
                                </p:cTn>
                              </p:par>
                            </p:childTnLst>
                          </p:cTn>
                        </p:par>
                        <p:par>
                          <p:cTn fill="hold" id="51" nodeType="afterGroup">
                            <p:stCondLst>
                              <p:cond delay="5000"/>
                            </p:stCondLst>
                            <p:childTnLst>
                              <p:par>
                                <p:cTn fill="hold" grpId="0" id="52" nodeType="afterEffect" presetClass="entr" presetID="22" presetSubtype="8">
                                  <p:stCondLst>
                                    <p:cond delay="0"/>
                                  </p:stCondLst>
                                  <p:childTnLst>
                                    <p:set>
                                      <p:cBhvr>
                                        <p:cTn dur="1" fill="hold" id="53">
                                          <p:stCondLst>
                                            <p:cond delay="0"/>
                                          </p:stCondLst>
                                        </p:cTn>
                                        <p:tgtEl>
                                          <p:spTgt spid="14"/>
                                        </p:tgtEl>
                                        <p:attrNameLst>
                                          <p:attrName>style.visibility</p:attrName>
                                        </p:attrNameLst>
                                      </p:cBhvr>
                                      <p:to>
                                        <p:strVal val="visible"/>
                                      </p:to>
                                    </p:set>
                                    <p:animEffect filter="wipe(left)" transition="in">
                                      <p:cBhvr>
                                        <p:cTn dur="500" id="54"/>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7"/>
      <p:bldP grpId="0" spid="8"/>
      <p:bldP grpId="0" spid="9"/>
      <p:bldP grpId="0" spid="10"/>
      <p:bldP grpId="0" spid="11"/>
      <p:bldP grpId="0" spid="12"/>
      <p:bldP grpId="0" spid="13"/>
      <p:bldP grpId="0" spid="14"/>
      <p:bldP grpId="0" spid="15"/>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TextBox 14"/>
          <p:cNvSpPr txBox="1">
            <a:spLocks noChangeArrowheads="1"/>
          </p:cNvSpPr>
          <p:nvPr/>
        </p:nvSpPr>
        <p:spPr bwMode="auto">
          <a:xfrm>
            <a:off x="683568" y="218132"/>
            <a:ext cx="3672408" cy="365760"/>
          </a:xfrm>
          <a:prstGeom prst="rect">
            <a:avLst/>
          </a:prstGeom>
          <a:noFill/>
          <a:ln w="9525">
            <a:noFill/>
            <a:miter lim="800000"/>
          </a:ln>
        </p:spPr>
        <p:txBody>
          <a:bodyPr wrap="square">
            <a:spAutoFit/>
          </a:bodyPr>
          <a:lstStyle/>
          <a:p>
            <a:pPr lvl="0">
              <a:defRPr/>
            </a:pPr>
            <a:r>
              <a:rPr altLang="en-US" b="1" kern="0" lang="zh-CN">
                <a:solidFill>
                  <a:schemeClr val="bg1"/>
                </a:solidFill>
                <a:latin charset="-122" panose="020b0503020204020204" pitchFamily="34" typeface="微软雅黑"/>
                <a:ea charset="-122" panose="020b0503020204020204" pitchFamily="34" typeface="微软雅黑"/>
              </a:rPr>
              <a:t>建筑施工项目完成情况</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pic>
        <p:nvPicPr>
          <p:cNvPr id="6" name="Picture 2"/>
          <p:cNvPicPr>
            <a:picLocks noChangeArrowheads="1" noChangeAspect="1"/>
          </p:cNvPicPr>
          <p:nvPr/>
        </p:nvPicPr>
        <p:blipFill>
          <a:blip r:embed="rId3">
            <a:extLst>
              <a:ext uri="{28A0092B-C50C-407E-A947-70E740481C1C}">
                <a14:useLocalDpi val="0"/>
              </a:ext>
            </a:extLst>
          </a:blip>
          <a:stretch>
            <a:fillRect/>
          </a:stretch>
        </p:blipFill>
        <p:spPr bwMode="auto">
          <a:xfrm>
            <a:off x="7229475" y="71297"/>
            <a:ext cx="1735013" cy="53645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7" name="矩形 6"/>
          <p:cNvSpPr/>
          <p:nvPr/>
        </p:nvSpPr>
        <p:spPr>
          <a:xfrm>
            <a:off x="5513746" y="3507117"/>
            <a:ext cx="2376000" cy="946386"/>
          </a:xfrm>
          <a:prstGeom prst="rect">
            <a:avLst/>
          </a:prstGeom>
        </p:spPr>
        <p:txBody>
          <a:bodyPr bIns="34281" lIns="68562" rIns="68562" tIns="34281" wrap="square">
            <a:spAutoFit/>
          </a:bodyPr>
          <a:lstStyle/>
          <a:p>
            <a:pPr lvl="0">
              <a:lnSpc>
                <a:spcPct val="120000"/>
              </a:lnSpc>
            </a:pPr>
            <a:r>
              <a:rPr altLang="en-US" lang="zh-CN" sz="1200">
                <a:solidFill>
                  <a:prstClr val="black">
                    <a:lumMod val="75000"/>
                    <a:lumOff val="25000"/>
                  </a:prstClr>
                </a:solidFill>
                <a:latin charset="-122" panose="020b0503020204020204" pitchFamily="34" typeface="微软雅黑"/>
                <a:ea charset="-122" panose="020b0503020204020204" pitchFamily="34" typeface="微软雅黑"/>
              </a:rPr>
              <a:t>添加适当的文字，一页的文字最好不要超过200,添加适当的文字，一页的文字最好不要超过200添加适当的文字</a:t>
            </a:r>
          </a:p>
        </p:txBody>
      </p:sp>
      <p:sp>
        <p:nvSpPr>
          <p:cNvPr id="8" name="矩形 7"/>
          <p:cNvSpPr/>
          <p:nvPr/>
        </p:nvSpPr>
        <p:spPr>
          <a:xfrm>
            <a:off x="539552" y="1924515"/>
            <a:ext cx="2376000" cy="946386"/>
          </a:xfrm>
          <a:prstGeom prst="rect">
            <a:avLst/>
          </a:prstGeom>
        </p:spPr>
        <p:txBody>
          <a:bodyPr bIns="34281" lIns="68562" rIns="68562" tIns="34281" wrap="square">
            <a:spAutoFit/>
          </a:bodyPr>
          <a:lstStyle/>
          <a:p>
            <a:pPr lvl="0">
              <a:lnSpc>
                <a:spcPct val="120000"/>
              </a:lnSpc>
            </a:pPr>
            <a:r>
              <a:rPr altLang="en-US" lang="zh-CN" sz="1200">
                <a:solidFill>
                  <a:prstClr val="black">
                    <a:lumMod val="75000"/>
                    <a:lumOff val="25000"/>
                  </a:prstClr>
                </a:solidFill>
                <a:latin charset="-122" panose="020b0503020204020204" pitchFamily="34" typeface="微软雅黑"/>
                <a:ea charset="-122" panose="020b0503020204020204" pitchFamily="34" typeface="微软雅黑"/>
              </a:rPr>
              <a:t>添加适当的文字，一页的文字最好不要超过200,添加适当的文字，一页的文字最好不要超过200添加适当的文字</a:t>
            </a:r>
          </a:p>
        </p:txBody>
      </p:sp>
      <p:grpSp>
        <p:nvGrpSpPr>
          <p:cNvPr id="9" name="组合 8"/>
          <p:cNvGrpSpPr/>
          <p:nvPr/>
        </p:nvGrpSpPr>
        <p:grpSpPr>
          <a:xfrm>
            <a:off x="2934598" y="1429498"/>
            <a:ext cx="3293080" cy="2932121"/>
            <a:chOff x="4243088" y="2675589"/>
            <a:chExt cx="3264319" cy="2905377"/>
          </a:xfrm>
        </p:grpSpPr>
        <p:sp>
          <p:nvSpPr>
            <p:cNvPr id="10" name="Oval 274"/>
            <p:cNvSpPr>
              <a:spLocks noChangeArrowheads="1"/>
            </p:cNvSpPr>
            <p:nvPr/>
          </p:nvSpPr>
          <p:spPr bwMode="auto">
            <a:xfrm>
              <a:off x="4243088" y="2771472"/>
              <a:ext cx="1653905" cy="1654300"/>
            </a:xfrm>
            <a:prstGeom prst="ellipse">
              <a:avLst/>
            </a:pr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 name="Oval 276"/>
            <p:cNvSpPr>
              <a:spLocks noChangeArrowheads="1"/>
            </p:cNvSpPr>
            <p:nvPr/>
          </p:nvSpPr>
          <p:spPr bwMode="auto">
            <a:xfrm>
              <a:off x="5490859" y="2675589"/>
              <a:ext cx="2016548" cy="2016000"/>
            </a:xfrm>
            <a:prstGeom prst="ellipse">
              <a:avLst/>
            </a:prstGeom>
            <a:solidFill>
              <a:srgbClr val="0070C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F8F8F8"/>
                </a:solidFill>
              </a:endParaRPr>
            </a:p>
          </p:txBody>
        </p:sp>
        <p:sp>
          <p:nvSpPr>
            <p:cNvPr id="12" name="Oval 277"/>
            <p:cNvSpPr>
              <a:spLocks noChangeArrowheads="1"/>
            </p:cNvSpPr>
            <p:nvPr/>
          </p:nvSpPr>
          <p:spPr bwMode="auto">
            <a:xfrm>
              <a:off x="4793723" y="3887551"/>
              <a:ext cx="1694223" cy="1693415"/>
            </a:xfrm>
            <a:prstGeom prst="ellipse">
              <a:avLst/>
            </a:prstGeom>
            <a:solidFill>
              <a:srgbClr val="00B0F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 name="矩形 12"/>
            <p:cNvSpPr/>
            <p:nvPr/>
          </p:nvSpPr>
          <p:spPr>
            <a:xfrm>
              <a:off x="4941782" y="4499828"/>
              <a:ext cx="1352682" cy="302020"/>
            </a:xfrm>
            <a:prstGeom prst="rect">
              <a:avLst/>
            </a:prstGeom>
          </p:spPr>
          <p:txBody>
            <a:bodyPr wrap="square">
              <a:spAutoFit/>
            </a:bodyPr>
            <a:lstStyle/>
            <a:p>
              <a:pPr algn="ctr"/>
              <a:r>
                <a:rPr altLang="en-US" b="1" lang="zh-CN" sz="1400">
                  <a:solidFill>
                    <a:srgbClr val="F8F8F8"/>
                  </a:solidFill>
                  <a:latin charset="-122" panose="020b0503020204020204" pitchFamily="34" typeface="微软雅黑"/>
                  <a:ea charset="-122" panose="020b0503020204020204" pitchFamily="34" typeface="微软雅黑"/>
                </a:rPr>
                <a:t>添加文本</a:t>
              </a:r>
            </a:p>
          </p:txBody>
        </p:sp>
        <p:sp>
          <p:nvSpPr>
            <p:cNvPr id="14" name="矩形 13"/>
            <p:cNvSpPr/>
            <p:nvPr/>
          </p:nvSpPr>
          <p:spPr>
            <a:xfrm>
              <a:off x="4295849" y="3354944"/>
              <a:ext cx="1268614" cy="332222"/>
            </a:xfrm>
            <a:prstGeom prst="rect">
              <a:avLst/>
            </a:prstGeom>
          </p:spPr>
          <p:txBody>
            <a:bodyPr wrap="square">
              <a:spAutoFit/>
            </a:bodyPr>
            <a:lstStyle/>
            <a:p>
              <a:pPr algn="ctr"/>
              <a:r>
                <a:rPr altLang="en-US" b="1" lang="zh-CN" smtClean="0" sz="1600">
                  <a:solidFill>
                    <a:srgbClr val="F8F8F8"/>
                  </a:solidFill>
                  <a:latin charset="-122" panose="020b0503020204020204" pitchFamily="34" typeface="微软雅黑"/>
                  <a:ea charset="-122" panose="020b0503020204020204" pitchFamily="34" typeface="微软雅黑"/>
                </a:rPr>
                <a:t>添加文本</a:t>
              </a:r>
            </a:p>
          </p:txBody>
        </p:sp>
        <p:sp>
          <p:nvSpPr>
            <p:cNvPr id="15" name="矩形 14"/>
            <p:cNvSpPr/>
            <p:nvPr/>
          </p:nvSpPr>
          <p:spPr>
            <a:xfrm>
              <a:off x="5866188" y="3429000"/>
              <a:ext cx="1347776" cy="332222"/>
            </a:xfrm>
            <a:prstGeom prst="rect">
              <a:avLst/>
            </a:prstGeom>
          </p:spPr>
          <p:txBody>
            <a:bodyPr wrap="square">
              <a:spAutoFit/>
            </a:bodyPr>
            <a:lstStyle/>
            <a:p>
              <a:pPr algn="ctr"/>
              <a:r>
                <a:rPr altLang="en-US" b="1" lang="zh-CN" sz="1600">
                  <a:solidFill>
                    <a:srgbClr val="F8F8F8"/>
                  </a:solidFill>
                  <a:latin charset="-122" panose="020b0503020204020204" pitchFamily="34" typeface="微软雅黑"/>
                  <a:ea charset="-122" panose="020b0503020204020204" pitchFamily="34" typeface="微软雅黑"/>
                </a:rPr>
                <a:t>添加文本</a:t>
              </a:r>
            </a:p>
          </p:txBody>
        </p:sp>
      </p:grpSp>
      <p:sp>
        <p:nvSpPr>
          <p:cNvPr id="16" name="矩形 15"/>
          <p:cNvSpPr/>
          <p:nvPr/>
        </p:nvSpPr>
        <p:spPr>
          <a:xfrm>
            <a:off x="6300456" y="1686968"/>
            <a:ext cx="2376000" cy="946386"/>
          </a:xfrm>
          <a:prstGeom prst="rect">
            <a:avLst/>
          </a:prstGeom>
        </p:spPr>
        <p:txBody>
          <a:bodyPr bIns="34281" lIns="68562" rIns="68562" tIns="34281" wrap="square">
            <a:spAutoFit/>
          </a:bodyPr>
          <a:lstStyle/>
          <a:p>
            <a:pPr lvl="0">
              <a:lnSpc>
                <a:spcPct val="120000"/>
              </a:lnSpc>
            </a:pPr>
            <a:r>
              <a:rPr altLang="en-US" lang="zh-CN" sz="1200">
                <a:solidFill>
                  <a:prstClr val="black">
                    <a:lumMod val="75000"/>
                    <a:lumOff val="25000"/>
                  </a:prstClr>
                </a:solidFill>
                <a:latin charset="-122" panose="020b0503020204020204" pitchFamily="34" typeface="微软雅黑"/>
                <a:ea charset="-122" panose="020b0503020204020204" pitchFamily="34" typeface="微软雅黑"/>
              </a:rPr>
              <a:t>添加适当的文字，一页的文字最好不要超过200,添加适当的文字，一页的文字最好不要超过200添加适当的文字</a:t>
            </a:r>
          </a:p>
        </p:txBody>
      </p:sp>
    </p:spTree>
    <p:extLst>
      <p:ext uri="{BB962C8B-B14F-4D97-AF65-F5344CB8AC3E}">
        <p14:creationId val="672150685"/>
      </p:ext>
    </p:extLst>
  </p:cSld>
  <p:clrMapOvr>
    <a:masterClrMapping/>
  </p:clrMapOvr>
  <p:transition>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4"/>
                                        </p:tgtEl>
                                        <p:attrNameLst>
                                          <p:attrName>style.visibility</p:attrName>
                                        </p:attrNameLst>
                                      </p:cBhvr>
                                      <p:to>
                                        <p:strVal val="visible"/>
                                      </p:to>
                                    </p:set>
                                    <p:animEffect filter="box(out)" transition="in">
                                      <p:cBhvr>
                                        <p:cTn dur="500" id="7"/>
                                        <p:tgtEl>
                                          <p:spTgt spid="4"/>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5"/>
                                        </p:tgtEl>
                                        <p:attrNameLst>
                                          <p:attrName>style.visibility</p:attrName>
                                        </p:attrNameLst>
                                      </p:cBhvr>
                                      <p:to>
                                        <p:strVal val="visible"/>
                                      </p:to>
                                    </p:set>
                                    <p:animEffect filter="box(out)" transition="in">
                                      <p:cBhvr>
                                        <p:cTn dur="500" id="10"/>
                                        <p:tgtEl>
                                          <p:spTgt spid="5"/>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3"/>
                                        </p:tgtEl>
                                        <p:attrNameLst>
                                          <p:attrName>style.visibility</p:attrName>
                                        </p:attrNameLst>
                                      </p:cBhvr>
                                      <p:to>
                                        <p:strVal val="visible"/>
                                      </p:to>
                                    </p:set>
                                    <p:animEffect filter="wipe(left)" transition="in">
                                      <p:cBhvr>
                                        <p:cTn dur="500" id="14"/>
                                        <p:tgtEl>
                                          <p:spTgt spid="3"/>
                                        </p:tgtEl>
                                      </p:cBhvr>
                                    </p:animEffect>
                                  </p:childTnLst>
                                </p:cTn>
                              </p:par>
                              <p:par>
                                <p:cTn fill="hold" id="15" nodeType="withEffect" presetClass="entr" presetID="2" presetSubtype="2">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1+#ppt_w/2"/>
                                          </p:val>
                                        </p:tav>
                                        <p:tav tm="100000">
                                          <p:val>
                                            <p:strVal val="#ppt_x"/>
                                          </p:val>
                                        </p:tav>
                                      </p:tavLst>
                                    </p:anim>
                                    <p:anim calcmode="lin" valueType="num">
                                      <p:cBhvr additive="base">
                                        <p:cTn dur="500" fill="hold" id="18"/>
                                        <p:tgtEl>
                                          <p:spTgt spid="6"/>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000"/>
                            </p:stCondLst>
                            <p:childTnLst>
                              <p:par>
                                <p:cTn fill="hold" id="20" nodeType="afterEffect" presetClass="entr" presetID="23" presetSubtype="36">
                                  <p:stCondLst>
                                    <p:cond delay="0"/>
                                  </p:stCondLst>
                                  <p:childTnLst>
                                    <p:set>
                                      <p:cBhvr>
                                        <p:cTn dur="1" fill="hold" id="21">
                                          <p:stCondLst>
                                            <p:cond delay="0"/>
                                          </p:stCondLst>
                                        </p:cTn>
                                        <p:tgtEl>
                                          <p:spTgt spid="9"/>
                                        </p:tgtEl>
                                        <p:attrNameLst>
                                          <p:attrName>style.visibility</p:attrName>
                                        </p:attrNameLst>
                                      </p:cBhvr>
                                      <p:to>
                                        <p:strVal val="visible"/>
                                      </p:to>
                                    </p:set>
                                    <p:anim calcmode="lin" valueType="num">
                                      <p:cBhvr>
                                        <p:cTn dur="500" fill="hold" id="22"/>
                                        <p:tgtEl>
                                          <p:spTgt spid="9"/>
                                        </p:tgtEl>
                                        <p:attrNameLst>
                                          <p:attrName>ppt_w</p:attrName>
                                        </p:attrNameLst>
                                      </p:cBhvr>
                                      <p:tavLst>
                                        <p:tav tm="0">
                                          <p:val>
                                            <p:strVal val="(6*min(max(#ppt_w*#ppt_h,.3),1)-7.4)/-.7*#ppt_w"/>
                                          </p:val>
                                        </p:tav>
                                        <p:tav tm="100000">
                                          <p:val>
                                            <p:strVal val="#ppt_w"/>
                                          </p:val>
                                        </p:tav>
                                      </p:tavLst>
                                    </p:anim>
                                    <p:anim calcmode="lin" valueType="num">
                                      <p:cBhvr>
                                        <p:cTn dur="500" fill="hold" id="23"/>
                                        <p:tgtEl>
                                          <p:spTgt spid="9"/>
                                        </p:tgtEl>
                                        <p:attrNameLst>
                                          <p:attrName>ppt_h</p:attrName>
                                        </p:attrNameLst>
                                      </p:cBhvr>
                                      <p:tavLst>
                                        <p:tav tm="0">
                                          <p:val>
                                            <p:strVal val="(6*min(max(#ppt_w*#ppt_h,.3),1)-7.4)/-.7*#ppt_h"/>
                                          </p:val>
                                        </p:tav>
                                        <p:tav tm="100000">
                                          <p:val>
                                            <p:strVal val="#ppt_h"/>
                                          </p:val>
                                        </p:tav>
                                      </p:tavLst>
                                    </p:anim>
                                    <p:anim calcmode="lin" valueType="num">
                                      <p:cBhvr>
                                        <p:cTn dur="500" fill="hold" id="24"/>
                                        <p:tgtEl>
                                          <p:spTgt spid="9"/>
                                        </p:tgtEl>
                                        <p:attrNameLst>
                                          <p:attrName>ppt_x</p:attrName>
                                        </p:attrNameLst>
                                      </p:cBhvr>
                                      <p:tavLst>
                                        <p:tav tm="0">
                                          <p:val>
                                            <p:fltVal val="0.5"/>
                                          </p:val>
                                        </p:tav>
                                        <p:tav tm="100000">
                                          <p:val>
                                            <p:strVal val="#ppt_x"/>
                                          </p:val>
                                        </p:tav>
                                      </p:tavLst>
                                    </p:anim>
                                    <p:anim calcmode="lin" valueType="num">
                                      <p:cBhvr>
                                        <p:cTn dur="500" fill="hold" id="25"/>
                                        <p:tgtEl>
                                          <p:spTgt spid="9"/>
                                        </p:tgtEl>
                                        <p:attrNameLst>
                                          <p:attrName>ppt_y</p:attrName>
                                        </p:attrNameLst>
                                      </p:cBhvr>
                                      <p:tavLst>
                                        <p:tav tm="0">
                                          <p:val>
                                            <p:strVal val="1+(6*min(max(#ppt_w*#ppt_h,.3),1)-7.4)/-.7*#ppt_h/2"/>
                                          </p:val>
                                        </p:tav>
                                        <p:tav tm="100000">
                                          <p:val>
                                            <p:strVal val="#ppt_y"/>
                                          </p:val>
                                        </p:tav>
                                      </p:tavLst>
                                    </p:anim>
                                  </p:childTnLst>
                                </p:cTn>
                              </p:par>
                            </p:childTnLst>
                          </p:cTn>
                        </p:par>
                        <p:par>
                          <p:cTn fill="hold" id="26" nodeType="afterGroup">
                            <p:stCondLst>
                              <p:cond delay="1500"/>
                            </p:stCondLst>
                            <p:childTnLst>
                              <p:par>
                                <p:cTn decel="100000" fill="hold" grpId="0" id="27" nodeType="afterEffect" presetClass="entr" presetID="2" presetSubtype="8">
                                  <p:stCondLst>
                                    <p:cond delay="0"/>
                                  </p:stCondLst>
                                  <p:childTnLst>
                                    <p:set>
                                      <p:cBhvr>
                                        <p:cTn dur="1" fill="hold" id="28">
                                          <p:stCondLst>
                                            <p:cond delay="0"/>
                                          </p:stCondLst>
                                        </p:cTn>
                                        <p:tgtEl>
                                          <p:spTgt spid="8"/>
                                        </p:tgtEl>
                                        <p:attrNameLst>
                                          <p:attrName>style.visibility</p:attrName>
                                        </p:attrNameLst>
                                      </p:cBhvr>
                                      <p:to>
                                        <p:strVal val="visible"/>
                                      </p:to>
                                    </p:set>
                                    <p:anim calcmode="lin" valueType="num">
                                      <p:cBhvr additive="base">
                                        <p:cTn dur="500" fill="hold" id="29"/>
                                        <p:tgtEl>
                                          <p:spTgt spid="8"/>
                                        </p:tgtEl>
                                        <p:attrNameLst>
                                          <p:attrName>ppt_x</p:attrName>
                                        </p:attrNameLst>
                                      </p:cBhvr>
                                      <p:tavLst>
                                        <p:tav tm="0">
                                          <p:val>
                                            <p:strVal val="0-#ppt_w/2"/>
                                          </p:val>
                                        </p:tav>
                                        <p:tav tm="100000">
                                          <p:val>
                                            <p:strVal val="#ppt_x"/>
                                          </p:val>
                                        </p:tav>
                                      </p:tavLst>
                                    </p:anim>
                                    <p:anim calcmode="lin" valueType="num">
                                      <p:cBhvr additive="base">
                                        <p:cTn dur="500" fill="hold" id="30"/>
                                        <p:tgtEl>
                                          <p:spTgt spid="8"/>
                                        </p:tgtEl>
                                        <p:attrNameLst>
                                          <p:attrName>ppt_y</p:attrName>
                                        </p:attrNameLst>
                                      </p:cBhvr>
                                      <p:tavLst>
                                        <p:tav tm="0">
                                          <p:val>
                                            <p:strVal val="#ppt_y"/>
                                          </p:val>
                                        </p:tav>
                                        <p:tav tm="100000">
                                          <p:val>
                                            <p:strVal val="#ppt_y"/>
                                          </p:val>
                                        </p:tav>
                                      </p:tavLst>
                                    </p:anim>
                                  </p:childTnLst>
                                </p:cTn>
                              </p:par>
                              <p:par>
                                <p:cTn decel="100000" fill="hold" grpId="0" id="31" nodeType="withEffect" presetClass="entr" presetID="2" presetSubtype="3">
                                  <p:stCondLst>
                                    <p:cond delay="0"/>
                                  </p:stCondLst>
                                  <p:childTnLst>
                                    <p:set>
                                      <p:cBhvr>
                                        <p:cTn dur="1" fill="hold" id="32">
                                          <p:stCondLst>
                                            <p:cond delay="0"/>
                                          </p:stCondLst>
                                        </p:cTn>
                                        <p:tgtEl>
                                          <p:spTgt spid="16"/>
                                        </p:tgtEl>
                                        <p:attrNameLst>
                                          <p:attrName>style.visibility</p:attrName>
                                        </p:attrNameLst>
                                      </p:cBhvr>
                                      <p:to>
                                        <p:strVal val="visible"/>
                                      </p:to>
                                    </p:set>
                                    <p:anim calcmode="lin" valueType="num">
                                      <p:cBhvr additive="base">
                                        <p:cTn dur="500" fill="hold" id="33"/>
                                        <p:tgtEl>
                                          <p:spTgt spid="16"/>
                                        </p:tgtEl>
                                        <p:attrNameLst>
                                          <p:attrName>ppt_x</p:attrName>
                                        </p:attrNameLst>
                                      </p:cBhvr>
                                      <p:tavLst>
                                        <p:tav tm="0">
                                          <p:val>
                                            <p:strVal val="1+#ppt_w/2"/>
                                          </p:val>
                                        </p:tav>
                                        <p:tav tm="100000">
                                          <p:val>
                                            <p:strVal val="#ppt_x"/>
                                          </p:val>
                                        </p:tav>
                                      </p:tavLst>
                                    </p:anim>
                                    <p:anim calcmode="lin" valueType="num">
                                      <p:cBhvr additive="base">
                                        <p:cTn dur="500" fill="hold" id="34"/>
                                        <p:tgtEl>
                                          <p:spTgt spid="16"/>
                                        </p:tgtEl>
                                        <p:attrNameLst>
                                          <p:attrName>ppt_y</p:attrName>
                                        </p:attrNameLst>
                                      </p:cBhvr>
                                      <p:tavLst>
                                        <p:tav tm="0">
                                          <p:val>
                                            <p:strVal val="0-#ppt_h/2"/>
                                          </p:val>
                                        </p:tav>
                                        <p:tav tm="100000">
                                          <p:val>
                                            <p:strVal val="#ppt_y"/>
                                          </p:val>
                                        </p:tav>
                                      </p:tavLst>
                                    </p:anim>
                                  </p:childTnLst>
                                </p:cTn>
                              </p:par>
                              <p:par>
                                <p:cTn decel="100000" fill="hold" grpId="0" id="35" nodeType="withEffect" presetClass="entr" presetID="2" presetSubtype="6">
                                  <p:stCondLst>
                                    <p:cond delay="0"/>
                                  </p:stCondLst>
                                  <p:childTnLst>
                                    <p:set>
                                      <p:cBhvr>
                                        <p:cTn dur="1" fill="hold" id="36">
                                          <p:stCondLst>
                                            <p:cond delay="0"/>
                                          </p:stCondLst>
                                        </p:cTn>
                                        <p:tgtEl>
                                          <p:spTgt spid="7"/>
                                        </p:tgtEl>
                                        <p:attrNameLst>
                                          <p:attrName>style.visibility</p:attrName>
                                        </p:attrNameLst>
                                      </p:cBhvr>
                                      <p:to>
                                        <p:strVal val="visible"/>
                                      </p:to>
                                    </p:set>
                                    <p:anim calcmode="lin" valueType="num">
                                      <p:cBhvr additive="base">
                                        <p:cTn dur="500" fill="hold" id="37"/>
                                        <p:tgtEl>
                                          <p:spTgt spid="7"/>
                                        </p:tgtEl>
                                        <p:attrNameLst>
                                          <p:attrName>ppt_x</p:attrName>
                                        </p:attrNameLst>
                                      </p:cBhvr>
                                      <p:tavLst>
                                        <p:tav tm="0">
                                          <p:val>
                                            <p:strVal val="1+#ppt_w/2"/>
                                          </p:val>
                                        </p:tav>
                                        <p:tav tm="100000">
                                          <p:val>
                                            <p:strVal val="#ppt_x"/>
                                          </p:val>
                                        </p:tav>
                                      </p:tavLst>
                                    </p:anim>
                                    <p:anim calcmode="lin" valueType="num">
                                      <p:cBhvr additive="base">
                                        <p:cTn dur="500" fill="hold" id="38"/>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7"/>
      <p:bldP grpId="0" spid="8"/>
      <p:bldP grpId="0" spid="1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rcRect b="31548"/>
          <a:stretch>
            <a:fillRect/>
          </a:stretch>
        </p:blipFill>
        <p:spPr>
          <a:xfrm>
            <a:off x="0" y="2952750"/>
            <a:ext cx="9144000" cy="2190750"/>
          </a:xfrm>
          <a:prstGeom prst="rect">
            <a:avLst/>
          </a:prstGeom>
          <a:effectLst/>
        </p:spPr>
      </p:pic>
      <p:sp>
        <p:nvSpPr>
          <p:cNvPr id="3" name="矩形 2"/>
          <p:cNvSpPr/>
          <p:nvPr/>
        </p:nvSpPr>
        <p:spPr>
          <a:xfrm>
            <a:off x="0" y="2499742"/>
            <a:ext cx="9144000" cy="2643758"/>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等腰三角形 2"/>
          <p:cNvSpPr/>
          <p:nvPr/>
        </p:nvSpPr>
        <p:spPr>
          <a:xfrm rot="16200000">
            <a:off x="5765859" y="1758469"/>
            <a:ext cx="5136612" cy="1619673"/>
          </a:xfrm>
          <a:custGeom>
            <a:gdLst>
              <a:gd fmla="*/ 5136612 w 5136612" name="connsiteX0"/>
              <a:gd fmla="*/ 1015358 h 1331641" name="connsiteY0"/>
              <a:gd fmla="*/ 5136612 w 5136612" name="connsiteX1"/>
              <a:gd fmla="*/ 1331641 h 1331641" name="connsiteY1"/>
              <a:gd fmla="*/ 0 w 5136612" name="connsiteX2"/>
              <a:gd fmla="*/ 1331641 h 1331641" name="connsiteY2"/>
              <a:gd fmla="*/ 0 w 5136612" name="connsiteX3"/>
              <a:gd fmla="*/ 1187838 h 1331641" name="connsiteY3"/>
              <a:gd fmla="*/ 3769574 w 5136612" name="connsiteX4"/>
              <a:gd fmla="*/ 0 h 1331641" name="connsiteY4"/>
              <a:gd fmla="*/ 5136612 w 5136612" name="connsiteX5"/>
              <a:gd fmla="*/ 1015358 h 133164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331641" w="5136612">
                <a:moveTo>
                  <a:pt x="5136612" y="1015358"/>
                </a:moveTo>
                <a:lnTo>
                  <a:pt x="5136612" y="1331641"/>
                </a:lnTo>
                <a:lnTo>
                  <a:pt x="0" y="1331641"/>
                </a:lnTo>
                <a:lnTo>
                  <a:pt x="0" y="1187838"/>
                </a:lnTo>
                <a:lnTo>
                  <a:pt x="3769574" y="0"/>
                </a:lnTo>
                <a:cubicBezTo>
                  <a:pt x="4225253" y="307891"/>
                  <a:pt x="4680933" y="707467"/>
                  <a:pt x="5136612" y="1015358"/>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等腰三角形 4"/>
          <p:cNvSpPr/>
          <p:nvPr/>
        </p:nvSpPr>
        <p:spPr>
          <a:xfrm rot="16200000">
            <a:off x="5816250" y="1815749"/>
            <a:ext cx="5143500" cy="1512000"/>
          </a:xfrm>
          <a:prstGeom prst="triangle">
            <a:avLst>
              <a:gd fmla="val 73422" name="adj"/>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828264" y="1646999"/>
            <a:ext cx="6336024" cy="411462"/>
          </a:xfrm>
          <a:prstGeom prst="rect">
            <a:avLst/>
          </a:prstGeom>
        </p:spPr>
        <p:txBody>
          <a:bodyPr bIns="45711" lIns="91424" rIns="91424" tIns="45711" wrap="square">
            <a:spAutoFit/>
          </a:bodyPr>
          <a:lstStyle/>
          <a:p>
            <a:pPr>
              <a:lnSpc>
                <a:spcPct val="15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时间荏苒，岁月穿梭，转眼间新年在紧张和忙碌中过去了</a:t>
            </a:r>
          </a:p>
        </p:txBody>
      </p:sp>
      <p:sp>
        <p:nvSpPr>
          <p:cNvPr id="7" name="矩形 6"/>
          <p:cNvSpPr/>
          <p:nvPr/>
        </p:nvSpPr>
        <p:spPr>
          <a:xfrm>
            <a:off x="828264" y="2125832"/>
            <a:ext cx="6336024" cy="1691622"/>
          </a:xfrm>
          <a:prstGeom prst="rect">
            <a:avLst/>
          </a:prstGeom>
        </p:spPr>
        <p:txBody>
          <a:bodyPr bIns="45711" lIns="91424" rIns="91424" tIns="45711" wrap="square">
            <a:spAutoFit/>
          </a:bodyPr>
          <a:lstStyle/>
          <a:p>
            <a:pPr>
              <a:lnSpc>
                <a:spcPct val="150000"/>
              </a:lnSpc>
            </a:pPr>
            <a:r>
              <a:rPr altLang="en-US" lang="zh-CN" smtClean="0" sz="1400">
                <a:solidFill>
                  <a:schemeClr val="tx1">
                    <a:lumMod val="75000"/>
                    <a:lumOff val="25000"/>
                  </a:schemeClr>
                </a:solidFill>
                <a:latin charset="-122" panose="020b0503020204020204" pitchFamily="34" typeface="微软雅黑"/>
                <a:ea charset="-122" panose="020b0503020204020204" pitchFamily="34" typeface="微软雅黑"/>
              </a:rPr>
              <a:t>回顾上一年来，我作为公司质量部一名检验员，有很多进步，但是也存在一些不足之处。在质量部一年来，在领导的关心指导下，在同事的支持帮助下，我不但勤奋踏实地完成了本职工作 ，而且顺利完成了领导交办的各项临时任务，自身在各方面都有所提升。为了更好地做好今后的工作，总结经验，吸取教训，本人就一年的工作总结为以下几项</a:t>
            </a:r>
          </a:p>
        </p:txBody>
      </p:sp>
      <p:sp>
        <p:nvSpPr>
          <p:cNvPr id="8" name="TextBox 7"/>
          <p:cNvSpPr txBox="1"/>
          <p:nvPr/>
        </p:nvSpPr>
        <p:spPr>
          <a:xfrm>
            <a:off x="756256" y="1034959"/>
            <a:ext cx="2088232" cy="504000"/>
          </a:xfrm>
          <a:prstGeom prst="rect">
            <a:avLst/>
          </a:prstGeom>
          <a:noFill/>
          <a:ln>
            <a:noFill/>
          </a:ln>
        </p:spPr>
        <p:txBody>
          <a:bodyPr rtlCol="0" wrap="square">
            <a:noAutofit/>
          </a:bodyPr>
          <a:lstStyle/>
          <a:p>
            <a:pPr algn="ctr"/>
            <a:r>
              <a:rPr altLang="en-US" b="1" lang="zh-CN" smtClean="0" sz="2400">
                <a:solidFill>
                  <a:srgbClr val="0070C0"/>
                </a:solidFill>
                <a:latin charset="-122" panose="020b0503020204020204" pitchFamily="34" typeface="微软雅黑"/>
                <a:ea charset="-122" panose="020b0503020204020204" pitchFamily="34" typeface="微软雅黑"/>
              </a:rPr>
              <a:t>前 言Introduction</a:t>
            </a:r>
          </a:p>
        </p:txBody>
      </p:sp>
      <p:cxnSp>
        <p:nvCxnSpPr>
          <p:cNvPr id="9" name="直接连接符 8"/>
          <p:cNvCxnSpPr/>
          <p:nvPr/>
        </p:nvCxnSpPr>
        <p:spPr>
          <a:xfrm>
            <a:off x="899592" y="1538959"/>
            <a:ext cx="619268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847595509"/>
      </p:ext>
    </p:extLst>
  </p:cSld>
  <p:clrMapOvr>
    <a:masterClrMapping/>
  </p:clrMapOvr>
  <mc:AlternateContent>
    <mc:Choice Requires="p14">
      <p:transition p14:dur="2500" spd="slow">
        <p:checker dir="vert"/>
      </p:transition>
    </mc:Choice>
    <mc:Fallback>
      <p:transition spd="slow">
        <p:checke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1+#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4">
                                  <p:stCondLst>
                                    <p:cond delay="0"/>
                                  </p:stCondLst>
                                  <p:childTnLst>
                                    <p:set>
                                      <p:cBhvr>
                                        <p:cTn dur="1" fill="hold" id="11">
                                          <p:stCondLst>
                                            <p:cond delay="0"/>
                                          </p:stCondLst>
                                        </p:cTn>
                                        <p:tgtEl>
                                          <p:spTgt spid="4"/>
                                        </p:tgtEl>
                                        <p:attrNameLst>
                                          <p:attrName>style.visibility</p:attrName>
                                        </p:attrNameLst>
                                      </p:cBhvr>
                                      <p:to>
                                        <p:strVal val="visible"/>
                                      </p:to>
                                    </p:set>
                                    <p:animEffect filter="wipe(down)" transition="in">
                                      <p:cBhvr>
                                        <p:cTn dur="500" id="12"/>
                                        <p:tgtEl>
                                          <p:spTgt spid="4"/>
                                        </p:tgtEl>
                                      </p:cBhvr>
                                    </p:animEffect>
                                  </p:childTnLst>
                                </p:cTn>
                              </p:par>
                            </p:childTnLst>
                          </p:cTn>
                        </p:par>
                        <p:par>
                          <p:cTn fill="hold" id="13" nodeType="afterGroup">
                            <p:stCondLst>
                              <p:cond delay="1000"/>
                            </p:stCondLst>
                            <p:childTnLst>
                              <p:par>
                                <p:cTn fill="hold" id="14" nodeType="afterEffect" presetClass="entr" presetID="22" presetSubtype="2">
                                  <p:stCondLst>
                                    <p:cond delay="0"/>
                                  </p:stCondLst>
                                  <p:childTnLst>
                                    <p:set>
                                      <p:cBhvr>
                                        <p:cTn dur="1" fill="hold" id="15">
                                          <p:stCondLst>
                                            <p:cond delay="0"/>
                                          </p:stCondLst>
                                        </p:cTn>
                                        <p:tgtEl>
                                          <p:spTgt spid="9"/>
                                        </p:tgtEl>
                                        <p:attrNameLst>
                                          <p:attrName>style.visibility</p:attrName>
                                        </p:attrNameLst>
                                      </p:cBhvr>
                                      <p:to>
                                        <p:strVal val="visible"/>
                                      </p:to>
                                    </p:set>
                                    <p:animEffect filter="wipe(right)" transition="in">
                                      <p:cBhvr>
                                        <p:cTn dur="500" id="16"/>
                                        <p:tgtEl>
                                          <p:spTgt spid="9"/>
                                        </p:tgtEl>
                                      </p:cBhvr>
                                    </p:animEffect>
                                  </p:childTnLst>
                                </p:cTn>
                              </p:par>
                            </p:childTnLst>
                          </p:cTn>
                        </p:par>
                        <p:par>
                          <p:cTn fill="hold" id="17" nodeType="afterGroup">
                            <p:stCondLst>
                              <p:cond delay="1500"/>
                            </p:stCondLst>
                            <p:childTnLst>
                              <p:par>
                                <p:cTn fill="hold" grpId="0" id="18" nodeType="afterEffect" presetClass="entr" presetID="41" presetSubtype="0">
                                  <p:stCondLst>
                                    <p:cond delay="0"/>
                                  </p:stCondLst>
                                  <p:iterate type="lt">
                                    <p:tmPct val="10000"/>
                                  </p:iterate>
                                  <p:childTnLst>
                                    <p:set>
                                      <p:cBhvr>
                                        <p:cTn dur="1" fill="hold" id="19">
                                          <p:stCondLst>
                                            <p:cond delay="0"/>
                                          </p:stCondLst>
                                        </p:cTn>
                                        <p:tgtEl>
                                          <p:spTgt spid="8"/>
                                        </p:tgtEl>
                                        <p:attrNameLst>
                                          <p:attrName>style.visibility</p:attrName>
                                        </p:attrNameLst>
                                      </p:cBhvr>
                                      <p:to>
                                        <p:strVal val="visible"/>
                                      </p:to>
                                    </p:set>
                                    <p:anim calcmode="lin" valueType="num">
                                      <p:cBhvr>
                                        <p:cTn dur="500" fill="hold" id="20"/>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1"/>
                                        <p:tgtEl>
                                          <p:spTgt spid="8"/>
                                        </p:tgtEl>
                                        <p:attrNameLst>
                                          <p:attrName>ppt_y</p:attrName>
                                        </p:attrNameLst>
                                      </p:cBhvr>
                                      <p:tavLst>
                                        <p:tav tm="0">
                                          <p:val>
                                            <p:strVal val="#ppt_y"/>
                                          </p:val>
                                        </p:tav>
                                        <p:tav tm="100000">
                                          <p:val>
                                            <p:strVal val="#ppt_y"/>
                                          </p:val>
                                        </p:tav>
                                      </p:tavLst>
                                    </p:anim>
                                    <p:anim calcmode="lin" valueType="num">
                                      <p:cBhvr>
                                        <p:cTn dur="500" fill="hold" id="22"/>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3"/>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4" tmFilter="0,0; .5, 1; 1, 1"/>
                                        <p:tgtEl>
                                          <p:spTgt spid="8"/>
                                        </p:tgtEl>
                                      </p:cBhvr>
                                    </p:animEffect>
                                  </p:childTnLst>
                                </p:cTn>
                              </p:par>
                            </p:childTnLst>
                          </p:cTn>
                        </p:par>
                        <p:par>
                          <p:cTn fill="hold" id="25" nodeType="afterGroup">
                            <p:stCondLst>
                              <p:cond delay="2000"/>
                            </p:stCondLst>
                            <p:childTnLst>
                              <p:par>
                                <p:cTn fill="hold" grpId="0" id="26" nodeType="afterEffect" presetClass="entr" presetID="42" presetSubtype="0">
                                  <p:stCondLst>
                                    <p:cond delay="0"/>
                                  </p:stCondLst>
                                  <p:iterate type="lt">
                                    <p:tmPct val="10000"/>
                                  </p:iterate>
                                  <p:childTnLst>
                                    <p:set>
                                      <p:cBhvr>
                                        <p:cTn dur="1" fill="hold" id="27">
                                          <p:stCondLst>
                                            <p:cond delay="0"/>
                                          </p:stCondLst>
                                        </p:cTn>
                                        <p:tgtEl>
                                          <p:spTgt spid="6"/>
                                        </p:tgtEl>
                                        <p:attrNameLst>
                                          <p:attrName>style.visibility</p:attrName>
                                        </p:attrNameLst>
                                      </p:cBhvr>
                                      <p:to>
                                        <p:strVal val="visible"/>
                                      </p:to>
                                    </p:set>
                                    <p:animEffect filter="fade" transition="in">
                                      <p:cBhvr>
                                        <p:cTn dur="500" id="28"/>
                                        <p:tgtEl>
                                          <p:spTgt spid="6"/>
                                        </p:tgtEl>
                                      </p:cBhvr>
                                    </p:animEffect>
                                    <p:anim calcmode="lin" valueType="num">
                                      <p:cBhvr>
                                        <p:cTn dur="500" fill="hold" id="29"/>
                                        <p:tgtEl>
                                          <p:spTgt spid="6"/>
                                        </p:tgtEl>
                                        <p:attrNameLst>
                                          <p:attrName>ppt_x</p:attrName>
                                        </p:attrNameLst>
                                      </p:cBhvr>
                                      <p:tavLst>
                                        <p:tav tm="0">
                                          <p:val>
                                            <p:strVal val="#ppt_x"/>
                                          </p:val>
                                        </p:tav>
                                        <p:tav tm="100000">
                                          <p:val>
                                            <p:strVal val="#ppt_x"/>
                                          </p:val>
                                        </p:tav>
                                      </p:tavLst>
                                    </p:anim>
                                    <p:anim calcmode="lin" valueType="num">
                                      <p:cBhvr>
                                        <p:cTn dur="500" fill="hold" id="30"/>
                                        <p:tgtEl>
                                          <p:spTgt spid="6"/>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2500"/>
                            </p:stCondLst>
                            <p:childTnLst>
                              <p:par>
                                <p:cTn fill="hold" grpId="0" id="32" nodeType="afterEffect" presetClass="entr" presetID="42" presetSubtype="0">
                                  <p:stCondLst>
                                    <p:cond delay="0"/>
                                  </p:stCondLst>
                                  <p:iterate type="lt">
                                    <p:tmPct val="10000"/>
                                  </p:iterate>
                                  <p:childTnLst>
                                    <p:set>
                                      <p:cBhvr>
                                        <p:cTn dur="1" fill="hold" id="33">
                                          <p:stCondLst>
                                            <p:cond delay="0"/>
                                          </p:stCondLst>
                                        </p:cTn>
                                        <p:tgtEl>
                                          <p:spTgt spid="7"/>
                                        </p:tgtEl>
                                        <p:attrNameLst>
                                          <p:attrName>style.visibility</p:attrName>
                                        </p:attrNameLst>
                                      </p:cBhvr>
                                      <p:to>
                                        <p:strVal val="visible"/>
                                      </p:to>
                                    </p:set>
                                    <p:animEffect filter="fade" transition="in">
                                      <p:cBhvr>
                                        <p:cTn dur="500" id="34"/>
                                        <p:tgtEl>
                                          <p:spTgt spid="7"/>
                                        </p:tgtEl>
                                      </p:cBhvr>
                                    </p:animEffect>
                                    <p:anim calcmode="lin" valueType="num">
                                      <p:cBhvr>
                                        <p:cTn dur="500" fill="hold" id="35"/>
                                        <p:tgtEl>
                                          <p:spTgt spid="7"/>
                                        </p:tgtEl>
                                        <p:attrNameLst>
                                          <p:attrName>ppt_x</p:attrName>
                                        </p:attrNameLst>
                                      </p:cBhvr>
                                      <p:tavLst>
                                        <p:tav tm="0">
                                          <p:val>
                                            <p:strVal val="#ppt_x"/>
                                          </p:val>
                                        </p:tav>
                                        <p:tav tm="100000">
                                          <p:val>
                                            <p:strVal val="#ppt_x"/>
                                          </p:val>
                                        </p:tav>
                                      </p:tavLst>
                                    </p:anim>
                                    <p:anim calcmode="lin" valueType="num">
                                      <p:cBhvr>
                                        <p:cTn dur="500" fill="hold" id="36"/>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TextBox 14"/>
          <p:cNvSpPr txBox="1">
            <a:spLocks noChangeArrowheads="1"/>
          </p:cNvSpPr>
          <p:nvPr/>
        </p:nvSpPr>
        <p:spPr bwMode="auto">
          <a:xfrm>
            <a:off x="683568" y="218132"/>
            <a:ext cx="3672408" cy="365760"/>
          </a:xfrm>
          <a:prstGeom prst="rect">
            <a:avLst/>
          </a:prstGeom>
          <a:noFill/>
          <a:ln w="9525">
            <a:noFill/>
            <a:miter lim="800000"/>
          </a:ln>
        </p:spPr>
        <p:txBody>
          <a:bodyPr wrap="square">
            <a:spAutoFit/>
          </a:bodyPr>
          <a:lstStyle/>
          <a:p>
            <a:pPr lvl="0">
              <a:defRPr/>
            </a:pPr>
            <a:r>
              <a:rPr altLang="en-US" b="1" kern="0" lang="zh-CN">
                <a:solidFill>
                  <a:schemeClr val="bg1"/>
                </a:solidFill>
                <a:latin charset="-122" panose="020b0503020204020204" pitchFamily="34" typeface="微软雅黑"/>
                <a:ea charset="-122" panose="020b0503020204020204" pitchFamily="34" typeface="微软雅黑"/>
              </a:rPr>
              <a:t>建筑施工项目完成情况</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pic>
        <p:nvPicPr>
          <p:cNvPr id="6" name="Picture 2"/>
          <p:cNvPicPr>
            <a:picLocks noChangeArrowheads="1" noChangeAspect="1"/>
          </p:cNvPicPr>
          <p:nvPr/>
        </p:nvPicPr>
        <p:blipFill>
          <a:blip r:embed="rId3">
            <a:extLst>
              <a:ext uri="{28A0092B-C50C-407E-A947-70E740481C1C}">
                <a14:useLocalDpi val="0"/>
              </a:ext>
            </a:extLst>
          </a:blip>
          <a:stretch>
            <a:fillRect/>
          </a:stretch>
        </p:blipFill>
        <p:spPr bwMode="auto">
          <a:xfrm>
            <a:off x="7229475" y="71297"/>
            <a:ext cx="1735013" cy="53645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nvGrpSpPr>
          <p:cNvPr id="7" name="组合 6"/>
          <p:cNvGrpSpPr/>
          <p:nvPr/>
        </p:nvGrpSpPr>
        <p:grpSpPr>
          <a:xfrm>
            <a:off x="1187625" y="987573"/>
            <a:ext cx="1944216" cy="2259423"/>
            <a:chOff x="1187625" y="843557"/>
            <a:chExt cx="1944216" cy="2259423"/>
          </a:xfrm>
        </p:grpSpPr>
        <p:sp>
          <p:nvSpPr>
            <p:cNvPr id="8" name="五边形 7"/>
            <p:cNvSpPr/>
            <p:nvPr/>
          </p:nvSpPr>
          <p:spPr>
            <a:xfrm rot="16200000">
              <a:off x="1030021" y="1001161"/>
              <a:ext cx="2259423" cy="1944216"/>
            </a:xfrm>
            <a:prstGeom prst="homePlate">
              <a:avLst>
                <a:gd fmla="val 31383" name="adj"/>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TextBox 8"/>
            <p:cNvSpPr txBox="1"/>
            <p:nvPr/>
          </p:nvSpPr>
          <p:spPr>
            <a:xfrm>
              <a:off x="1419079" y="1213885"/>
              <a:ext cx="1481307" cy="701040"/>
            </a:xfrm>
            <a:prstGeom prst="rect">
              <a:avLst/>
            </a:prstGeom>
            <a:noFill/>
          </p:spPr>
          <p:txBody>
            <a:bodyPr rtlCol="0" wrap="square">
              <a:spAutoFit/>
            </a:bodyPr>
            <a:lstStyle/>
            <a:p>
              <a:pPr algn="ctr"/>
              <a:r>
                <a:rPr altLang="zh-CN" b="1" lang="en-US" smtClean="0" sz="4000">
                  <a:solidFill>
                    <a:schemeClr val="bg1"/>
                  </a:solidFill>
                </a:rPr>
                <a:t>65%</a:t>
              </a:r>
            </a:p>
          </p:txBody>
        </p:sp>
        <p:sp>
          <p:nvSpPr>
            <p:cNvPr id="10" name="TextBox 9"/>
            <p:cNvSpPr txBox="1"/>
            <p:nvPr/>
          </p:nvSpPr>
          <p:spPr>
            <a:xfrm>
              <a:off x="1233915" y="2047120"/>
              <a:ext cx="1851634" cy="579120"/>
            </a:xfrm>
            <a:prstGeom prst="rect">
              <a:avLst/>
            </a:prstGeom>
            <a:noFill/>
          </p:spPr>
          <p:txBody>
            <a:bodyPr rtlCol="0" wrap="square">
              <a:spAutoFit/>
            </a:bodyPr>
            <a:lstStyle/>
            <a:p>
              <a:pPr algn="ctr"/>
              <a:r>
                <a:rPr altLang="en-US" lang="zh-CN" sz="1600">
                  <a:solidFill>
                    <a:schemeClr val="bg1"/>
                  </a:solidFill>
                  <a:latin charset="-122" panose="020b0503020204020204" pitchFamily="34" typeface="微软雅黑"/>
                  <a:ea charset="-122" panose="020b0503020204020204" pitchFamily="34" typeface="微软雅黑"/>
                </a:rPr>
                <a:t>添加文字添加文字添加文字添加文字</a:t>
              </a:r>
            </a:p>
          </p:txBody>
        </p:sp>
      </p:grpSp>
      <p:grpSp>
        <p:nvGrpSpPr>
          <p:cNvPr id="11" name="组合 10"/>
          <p:cNvGrpSpPr/>
          <p:nvPr/>
        </p:nvGrpSpPr>
        <p:grpSpPr>
          <a:xfrm>
            <a:off x="1187624" y="3435846"/>
            <a:ext cx="1944216" cy="1440160"/>
            <a:chOff x="1187624" y="3291830"/>
            <a:chExt cx="1944216" cy="1440160"/>
          </a:xfrm>
        </p:grpSpPr>
        <p:sp>
          <p:nvSpPr>
            <p:cNvPr id="12" name="五边形 11"/>
            <p:cNvSpPr/>
            <p:nvPr/>
          </p:nvSpPr>
          <p:spPr>
            <a:xfrm rot="5400000">
              <a:off x="1439652" y="3039802"/>
              <a:ext cx="1440160" cy="1944216"/>
            </a:xfrm>
            <a:prstGeom prst="homePlate">
              <a:avLst>
                <a:gd fmla="val 31383" name="adj"/>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TextBox 12"/>
            <p:cNvSpPr txBox="1"/>
            <p:nvPr/>
          </p:nvSpPr>
          <p:spPr>
            <a:xfrm>
              <a:off x="1419079" y="3528428"/>
              <a:ext cx="1481307" cy="701040"/>
            </a:xfrm>
            <a:prstGeom prst="rect">
              <a:avLst/>
            </a:prstGeom>
            <a:noFill/>
          </p:spPr>
          <p:txBody>
            <a:bodyPr rtlCol="0" wrap="square">
              <a:spAutoFit/>
            </a:bodyPr>
            <a:lstStyle/>
            <a:p>
              <a:pPr algn="ctr"/>
              <a:r>
                <a:rPr altLang="zh-CN" b="1" lang="en-US" smtClean="0" sz="4000">
                  <a:solidFill>
                    <a:schemeClr val="bg1"/>
                  </a:solidFill>
                </a:rPr>
                <a:t>35%</a:t>
              </a:r>
            </a:p>
          </p:txBody>
        </p:sp>
      </p:grpSp>
      <p:sp>
        <p:nvSpPr>
          <p:cNvPr id="14" name="右箭头 13"/>
          <p:cNvSpPr/>
          <p:nvPr/>
        </p:nvSpPr>
        <p:spPr>
          <a:xfrm>
            <a:off x="3707904" y="2139702"/>
            <a:ext cx="576064" cy="380614"/>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右箭头 14"/>
          <p:cNvSpPr/>
          <p:nvPr/>
        </p:nvSpPr>
        <p:spPr>
          <a:xfrm>
            <a:off x="3707904" y="3785600"/>
            <a:ext cx="576064" cy="380614"/>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左大括号 15"/>
          <p:cNvSpPr/>
          <p:nvPr/>
        </p:nvSpPr>
        <p:spPr>
          <a:xfrm>
            <a:off x="4860032" y="1545116"/>
            <a:ext cx="288000" cy="1440000"/>
          </a:xfrm>
          <a:prstGeom prst="leftBrace">
            <a:avLst>
              <a:gd fmla="val 19041" name="adj1"/>
              <a:gd fmla="val 50000" name="adj2"/>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7" name="文本框 7"/>
          <p:cNvSpPr txBox="1">
            <a:spLocks noChangeArrowheads="1"/>
          </p:cNvSpPr>
          <p:nvPr/>
        </p:nvSpPr>
        <p:spPr bwMode="auto">
          <a:xfrm>
            <a:off x="5148064" y="1491630"/>
            <a:ext cx="2952328" cy="8267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eaLnBrk="1" hangingPunct="1">
              <a:lnSpc>
                <a:spcPct val="120000"/>
              </a:lnSpc>
            </a:pPr>
            <a:r>
              <a:rPr altLang="zh-CN" b="1" lang="en-US" smtClean="0" sz="1400">
                <a:solidFill>
                  <a:schemeClr val="tx1">
                    <a:lumMod val="85000"/>
                    <a:lumOff val="15000"/>
                  </a:schemeClr>
                </a:solidFill>
                <a:latin charset="-122" panose="020b0503020204020204" pitchFamily="34" typeface="微软雅黑"/>
              </a:rPr>
              <a:t>A  添加文本信息</a:t>
            </a:r>
          </a:p>
          <a:p>
            <a:pPr eaLnBrk="1" hangingPunct="1">
              <a:lnSpc>
                <a:spcPct val="120000"/>
              </a:lnSpc>
            </a:pPr>
            <a:r>
              <a:rPr altLang="zh-CN" b="1" lang="en-US" smtClean="0" sz="1400">
                <a:solidFill>
                  <a:schemeClr val="tx1">
                    <a:lumMod val="85000"/>
                    <a:lumOff val="15000"/>
                  </a:schemeClr>
                </a:solidFill>
                <a:latin charset="-122" panose="020b0503020204020204" pitchFamily="34" typeface="微软雅黑"/>
              </a:rPr>
              <a:t>添加说明文字添加说明文字添加说明文字添加说明文字添加说明文字。</a:t>
            </a:r>
          </a:p>
        </p:txBody>
      </p:sp>
      <p:sp>
        <p:nvSpPr>
          <p:cNvPr id="18" name="文本框 7"/>
          <p:cNvSpPr txBox="1">
            <a:spLocks noChangeArrowheads="1"/>
          </p:cNvSpPr>
          <p:nvPr/>
        </p:nvSpPr>
        <p:spPr bwMode="auto">
          <a:xfrm>
            <a:off x="5148064" y="2259715"/>
            <a:ext cx="2880320" cy="8267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eaLnBrk="1" hangingPunct="1">
              <a:lnSpc>
                <a:spcPct val="120000"/>
              </a:lnSpc>
            </a:pPr>
            <a:r>
              <a:rPr altLang="zh-CN" b="1" lang="en-US" sz="1400">
                <a:solidFill>
                  <a:schemeClr val="tx1">
                    <a:lumMod val="85000"/>
                    <a:lumOff val="15000"/>
                  </a:schemeClr>
                </a:solidFill>
                <a:latin charset="-122" panose="020b0503020204020204" pitchFamily="34" typeface="微软雅黑"/>
              </a:rPr>
              <a:t>B  添加文本信息</a:t>
            </a:r>
          </a:p>
          <a:p>
            <a:pPr eaLnBrk="1" hangingPunct="1">
              <a:lnSpc>
                <a:spcPct val="120000"/>
              </a:lnSpc>
            </a:pPr>
            <a:r>
              <a:rPr altLang="zh-CN" b="1" lang="en-US" sz="1400">
                <a:solidFill>
                  <a:schemeClr val="tx1">
                    <a:lumMod val="85000"/>
                    <a:lumOff val="15000"/>
                  </a:schemeClr>
                </a:solidFill>
                <a:latin charset="-122" panose="020b0503020204020204" pitchFamily="34" typeface="微软雅黑"/>
              </a:rPr>
              <a:t>添加说明文字添加说明文字添加说明文字添加说明文字添加说明文字。</a:t>
            </a:r>
          </a:p>
        </p:txBody>
      </p:sp>
      <p:sp>
        <p:nvSpPr>
          <p:cNvPr id="19" name="文本框 7"/>
          <p:cNvSpPr txBox="1">
            <a:spLocks noChangeArrowheads="1"/>
          </p:cNvSpPr>
          <p:nvPr/>
        </p:nvSpPr>
        <p:spPr bwMode="auto">
          <a:xfrm>
            <a:off x="5148064" y="3209196"/>
            <a:ext cx="2880320" cy="8267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eaLnBrk="1" hangingPunct="1">
              <a:lnSpc>
                <a:spcPct val="120000"/>
              </a:lnSpc>
            </a:pPr>
            <a:r>
              <a:rPr altLang="zh-CN" b="1" lang="en-US" sz="1400">
                <a:solidFill>
                  <a:schemeClr val="tx1">
                    <a:lumMod val="85000"/>
                    <a:lumOff val="15000"/>
                  </a:schemeClr>
                </a:solidFill>
                <a:latin charset="-122" panose="020b0503020204020204" pitchFamily="34" typeface="微软雅黑"/>
              </a:rPr>
              <a:t>C  添加文本信息</a:t>
            </a:r>
          </a:p>
          <a:p>
            <a:pPr eaLnBrk="1" hangingPunct="1">
              <a:lnSpc>
                <a:spcPct val="120000"/>
              </a:lnSpc>
            </a:pPr>
            <a:r>
              <a:rPr altLang="zh-CN" b="1" lang="en-US" sz="1400">
                <a:solidFill>
                  <a:schemeClr val="tx1">
                    <a:lumMod val="85000"/>
                    <a:lumOff val="15000"/>
                  </a:schemeClr>
                </a:solidFill>
                <a:latin charset="-122" panose="020b0503020204020204" pitchFamily="34" typeface="微软雅黑"/>
              </a:rPr>
              <a:t>添加说明文字添加说明文字添加说明文字添加说明文字添加说明文字。</a:t>
            </a:r>
          </a:p>
        </p:txBody>
      </p:sp>
      <p:sp>
        <p:nvSpPr>
          <p:cNvPr id="20" name="文本框 7"/>
          <p:cNvSpPr txBox="1">
            <a:spLocks noChangeArrowheads="1"/>
          </p:cNvSpPr>
          <p:nvPr/>
        </p:nvSpPr>
        <p:spPr bwMode="auto">
          <a:xfrm>
            <a:off x="5148064" y="3977282"/>
            <a:ext cx="2880320" cy="8267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eaLnBrk="1" hangingPunct="1">
              <a:lnSpc>
                <a:spcPct val="120000"/>
              </a:lnSpc>
            </a:pPr>
            <a:r>
              <a:rPr altLang="zh-CN" b="1" lang="en-US" sz="1400">
                <a:solidFill>
                  <a:schemeClr val="tx1">
                    <a:lumMod val="85000"/>
                    <a:lumOff val="15000"/>
                  </a:schemeClr>
                </a:solidFill>
                <a:latin charset="-122" panose="020b0503020204020204" pitchFamily="34" typeface="微软雅黑"/>
              </a:rPr>
              <a:t>D  添加文本信息</a:t>
            </a:r>
          </a:p>
          <a:p>
            <a:pPr eaLnBrk="1" hangingPunct="1">
              <a:lnSpc>
                <a:spcPct val="120000"/>
              </a:lnSpc>
            </a:pPr>
            <a:r>
              <a:rPr altLang="zh-CN" b="1" lang="en-US" sz="1400">
                <a:solidFill>
                  <a:schemeClr val="tx1">
                    <a:lumMod val="85000"/>
                    <a:lumOff val="15000"/>
                  </a:schemeClr>
                </a:solidFill>
                <a:latin charset="-122" panose="020b0503020204020204" pitchFamily="34" typeface="微软雅黑"/>
              </a:rPr>
              <a:t>添加说明文字添加说明文字添加说明文字添加说明文字添加说明文字。</a:t>
            </a:r>
          </a:p>
        </p:txBody>
      </p:sp>
      <p:sp>
        <p:nvSpPr>
          <p:cNvPr id="21" name="左大括号 20"/>
          <p:cNvSpPr/>
          <p:nvPr/>
        </p:nvSpPr>
        <p:spPr>
          <a:xfrm>
            <a:off x="4860032" y="3246996"/>
            <a:ext cx="288000" cy="1440000"/>
          </a:xfrm>
          <a:prstGeom prst="leftBrace">
            <a:avLst>
              <a:gd fmla="val 19041" name="adj1"/>
              <a:gd fmla="val 50000" name="adj2"/>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Tree>
    <p:extLst>
      <p:ext uri="{BB962C8B-B14F-4D97-AF65-F5344CB8AC3E}">
        <p14:creationId val="672150685"/>
      </p:ext>
    </p:extLst>
  </p:cSld>
  <p:clrMapOvr>
    <a:masterClrMapping/>
  </p:clrMapOvr>
  <p:transition>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4"/>
                                        </p:tgtEl>
                                        <p:attrNameLst>
                                          <p:attrName>style.visibility</p:attrName>
                                        </p:attrNameLst>
                                      </p:cBhvr>
                                      <p:to>
                                        <p:strVal val="visible"/>
                                      </p:to>
                                    </p:set>
                                    <p:animEffect filter="box(out)" transition="in">
                                      <p:cBhvr>
                                        <p:cTn dur="500" id="7"/>
                                        <p:tgtEl>
                                          <p:spTgt spid="4"/>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5"/>
                                        </p:tgtEl>
                                        <p:attrNameLst>
                                          <p:attrName>style.visibility</p:attrName>
                                        </p:attrNameLst>
                                      </p:cBhvr>
                                      <p:to>
                                        <p:strVal val="visible"/>
                                      </p:to>
                                    </p:set>
                                    <p:animEffect filter="box(out)" transition="in">
                                      <p:cBhvr>
                                        <p:cTn dur="500" id="10"/>
                                        <p:tgtEl>
                                          <p:spTgt spid="5"/>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3"/>
                                        </p:tgtEl>
                                        <p:attrNameLst>
                                          <p:attrName>style.visibility</p:attrName>
                                        </p:attrNameLst>
                                      </p:cBhvr>
                                      <p:to>
                                        <p:strVal val="visible"/>
                                      </p:to>
                                    </p:set>
                                    <p:animEffect filter="wipe(left)" transition="in">
                                      <p:cBhvr>
                                        <p:cTn dur="500" id="14"/>
                                        <p:tgtEl>
                                          <p:spTgt spid="3"/>
                                        </p:tgtEl>
                                      </p:cBhvr>
                                    </p:animEffect>
                                  </p:childTnLst>
                                </p:cTn>
                              </p:par>
                              <p:par>
                                <p:cTn fill="hold" id="15" nodeType="withEffect" presetClass="entr" presetID="2" presetSubtype="2">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1+#ppt_w/2"/>
                                          </p:val>
                                        </p:tav>
                                        <p:tav tm="100000">
                                          <p:val>
                                            <p:strVal val="#ppt_x"/>
                                          </p:val>
                                        </p:tav>
                                      </p:tavLst>
                                    </p:anim>
                                    <p:anim calcmode="lin" valueType="num">
                                      <p:cBhvr additive="base">
                                        <p:cTn dur="500" fill="hold" id="18"/>
                                        <p:tgtEl>
                                          <p:spTgt spid="6"/>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000"/>
                            </p:stCondLst>
                            <p:childTnLst>
                              <p:par>
                                <p:cTn fill="hold" id="20" nodeType="afterEffect" presetClass="entr" presetID="53" presetSubtype="0">
                                  <p:stCondLst>
                                    <p:cond delay="0"/>
                                  </p:stCondLst>
                                  <p:childTnLst>
                                    <p:set>
                                      <p:cBhvr>
                                        <p:cTn dur="1" fill="hold" id="21">
                                          <p:stCondLst>
                                            <p:cond delay="0"/>
                                          </p:stCondLst>
                                        </p:cTn>
                                        <p:tgtEl>
                                          <p:spTgt spid="7"/>
                                        </p:tgtEl>
                                        <p:attrNameLst>
                                          <p:attrName>style.visibility</p:attrName>
                                        </p:attrNameLst>
                                      </p:cBhvr>
                                      <p:to>
                                        <p:strVal val="visible"/>
                                      </p:to>
                                    </p:set>
                                    <p:anim calcmode="lin" valueType="num">
                                      <p:cBhvr>
                                        <p:cTn dur="750" fill="hold" id="22"/>
                                        <p:tgtEl>
                                          <p:spTgt spid="7"/>
                                        </p:tgtEl>
                                        <p:attrNameLst>
                                          <p:attrName>ppt_w</p:attrName>
                                        </p:attrNameLst>
                                      </p:cBhvr>
                                      <p:tavLst>
                                        <p:tav tm="0">
                                          <p:val>
                                            <p:fltVal val="0"/>
                                          </p:val>
                                        </p:tav>
                                        <p:tav tm="100000">
                                          <p:val>
                                            <p:strVal val="#ppt_w"/>
                                          </p:val>
                                        </p:tav>
                                      </p:tavLst>
                                    </p:anim>
                                    <p:anim calcmode="lin" valueType="num">
                                      <p:cBhvr>
                                        <p:cTn dur="750" fill="hold" id="23"/>
                                        <p:tgtEl>
                                          <p:spTgt spid="7"/>
                                        </p:tgtEl>
                                        <p:attrNameLst>
                                          <p:attrName>ppt_h</p:attrName>
                                        </p:attrNameLst>
                                      </p:cBhvr>
                                      <p:tavLst>
                                        <p:tav tm="0">
                                          <p:val>
                                            <p:fltVal val="0"/>
                                          </p:val>
                                        </p:tav>
                                        <p:tav tm="100000">
                                          <p:val>
                                            <p:strVal val="#ppt_h"/>
                                          </p:val>
                                        </p:tav>
                                      </p:tavLst>
                                    </p:anim>
                                    <p:animEffect filter="fade" transition="in">
                                      <p:cBhvr>
                                        <p:cTn dur="750" id="24"/>
                                        <p:tgtEl>
                                          <p:spTgt spid="7"/>
                                        </p:tgtEl>
                                      </p:cBhvr>
                                    </p:animEffect>
                                  </p:childTnLst>
                                </p:cTn>
                              </p:par>
                              <p:par>
                                <p:cTn fill="hold" id="25" nodeType="withEffect" presetClass="entr" presetID="53" presetSubtype="0">
                                  <p:stCondLst>
                                    <p:cond delay="0"/>
                                  </p:stCondLst>
                                  <p:childTnLst>
                                    <p:set>
                                      <p:cBhvr>
                                        <p:cTn dur="1" fill="hold" id="26">
                                          <p:stCondLst>
                                            <p:cond delay="0"/>
                                          </p:stCondLst>
                                        </p:cTn>
                                        <p:tgtEl>
                                          <p:spTgt spid="11"/>
                                        </p:tgtEl>
                                        <p:attrNameLst>
                                          <p:attrName>style.visibility</p:attrName>
                                        </p:attrNameLst>
                                      </p:cBhvr>
                                      <p:to>
                                        <p:strVal val="visible"/>
                                      </p:to>
                                    </p:set>
                                    <p:anim calcmode="lin" valueType="num">
                                      <p:cBhvr>
                                        <p:cTn dur="750" fill="hold" id="27"/>
                                        <p:tgtEl>
                                          <p:spTgt spid="11"/>
                                        </p:tgtEl>
                                        <p:attrNameLst>
                                          <p:attrName>ppt_w</p:attrName>
                                        </p:attrNameLst>
                                      </p:cBhvr>
                                      <p:tavLst>
                                        <p:tav tm="0">
                                          <p:val>
                                            <p:fltVal val="0"/>
                                          </p:val>
                                        </p:tav>
                                        <p:tav tm="100000">
                                          <p:val>
                                            <p:strVal val="#ppt_w"/>
                                          </p:val>
                                        </p:tav>
                                      </p:tavLst>
                                    </p:anim>
                                    <p:anim calcmode="lin" valueType="num">
                                      <p:cBhvr>
                                        <p:cTn dur="750" fill="hold" id="28"/>
                                        <p:tgtEl>
                                          <p:spTgt spid="11"/>
                                        </p:tgtEl>
                                        <p:attrNameLst>
                                          <p:attrName>ppt_h</p:attrName>
                                        </p:attrNameLst>
                                      </p:cBhvr>
                                      <p:tavLst>
                                        <p:tav tm="0">
                                          <p:val>
                                            <p:fltVal val="0"/>
                                          </p:val>
                                        </p:tav>
                                        <p:tav tm="100000">
                                          <p:val>
                                            <p:strVal val="#ppt_h"/>
                                          </p:val>
                                        </p:tav>
                                      </p:tavLst>
                                    </p:anim>
                                    <p:animEffect filter="fade" transition="in">
                                      <p:cBhvr>
                                        <p:cTn dur="750" id="29"/>
                                        <p:tgtEl>
                                          <p:spTgt spid="11"/>
                                        </p:tgtEl>
                                      </p:cBhvr>
                                    </p:animEffect>
                                  </p:childTnLst>
                                </p:cTn>
                              </p:par>
                            </p:childTnLst>
                          </p:cTn>
                        </p:par>
                        <p:par>
                          <p:cTn fill="hold" id="30" nodeType="afterGroup">
                            <p:stCondLst>
                              <p:cond delay="1750"/>
                            </p:stCondLst>
                            <p:childTnLst>
                              <p:par>
                                <p:cTn fill="hold" grpId="0" id="31" nodeType="afterEffect" presetClass="entr" presetID="22" presetSubtype="8">
                                  <p:stCondLst>
                                    <p:cond delay="0"/>
                                  </p:stCondLst>
                                  <p:childTnLst>
                                    <p:set>
                                      <p:cBhvr>
                                        <p:cTn dur="1" fill="hold" id="32">
                                          <p:stCondLst>
                                            <p:cond delay="0"/>
                                          </p:stCondLst>
                                        </p:cTn>
                                        <p:tgtEl>
                                          <p:spTgt spid="14"/>
                                        </p:tgtEl>
                                        <p:attrNameLst>
                                          <p:attrName>style.visibility</p:attrName>
                                        </p:attrNameLst>
                                      </p:cBhvr>
                                      <p:to>
                                        <p:strVal val="visible"/>
                                      </p:to>
                                    </p:set>
                                    <p:animEffect filter="wipe(left)" transition="in">
                                      <p:cBhvr>
                                        <p:cTn dur="500" id="33"/>
                                        <p:tgtEl>
                                          <p:spTgt spid="14"/>
                                        </p:tgtEl>
                                      </p:cBhvr>
                                    </p:animEffect>
                                  </p:childTnLst>
                                </p:cTn>
                              </p:par>
                            </p:childTnLst>
                          </p:cTn>
                        </p:par>
                        <p:par>
                          <p:cTn fill="hold" id="34" nodeType="afterGroup">
                            <p:stCondLst>
                              <p:cond delay="2250"/>
                            </p:stCondLst>
                            <p:childTnLst>
                              <p:par>
                                <p:cTn fill="hold" grpId="0" id="35" nodeType="afterEffect" presetClass="entr" presetID="16" presetSubtype="42">
                                  <p:stCondLst>
                                    <p:cond delay="0"/>
                                  </p:stCondLst>
                                  <p:childTnLst>
                                    <p:set>
                                      <p:cBhvr>
                                        <p:cTn dur="1" fill="hold" id="36">
                                          <p:stCondLst>
                                            <p:cond delay="0"/>
                                          </p:stCondLst>
                                        </p:cTn>
                                        <p:tgtEl>
                                          <p:spTgt spid="16"/>
                                        </p:tgtEl>
                                        <p:attrNameLst>
                                          <p:attrName>style.visibility</p:attrName>
                                        </p:attrNameLst>
                                      </p:cBhvr>
                                      <p:to>
                                        <p:strVal val="visible"/>
                                      </p:to>
                                    </p:set>
                                    <p:animEffect filter="barn(outHorizontal)" transition="in">
                                      <p:cBhvr>
                                        <p:cTn dur="750" id="37"/>
                                        <p:tgtEl>
                                          <p:spTgt spid="16"/>
                                        </p:tgtEl>
                                      </p:cBhvr>
                                    </p:animEffect>
                                  </p:childTnLst>
                                </p:cTn>
                              </p:par>
                            </p:childTnLst>
                          </p:cTn>
                        </p:par>
                        <p:par>
                          <p:cTn fill="hold" id="38" nodeType="afterGroup">
                            <p:stCondLst>
                              <p:cond delay="3000"/>
                            </p:stCondLst>
                            <p:childTnLst>
                              <p:par>
                                <p:cTn fill="hold" grpId="0" id="39" nodeType="afterEffect" presetClass="entr" presetID="22" presetSubtype="8">
                                  <p:stCondLst>
                                    <p:cond delay="0"/>
                                  </p:stCondLst>
                                  <p:childTnLst>
                                    <p:set>
                                      <p:cBhvr>
                                        <p:cTn dur="1" fill="hold" id="40">
                                          <p:stCondLst>
                                            <p:cond delay="0"/>
                                          </p:stCondLst>
                                        </p:cTn>
                                        <p:tgtEl>
                                          <p:spTgt spid="17"/>
                                        </p:tgtEl>
                                        <p:attrNameLst>
                                          <p:attrName>style.visibility</p:attrName>
                                        </p:attrNameLst>
                                      </p:cBhvr>
                                      <p:to>
                                        <p:strVal val="visible"/>
                                      </p:to>
                                    </p:set>
                                    <p:animEffect filter="wipe(left)" transition="in">
                                      <p:cBhvr>
                                        <p:cTn dur="750" id="41"/>
                                        <p:tgtEl>
                                          <p:spTgt spid="17"/>
                                        </p:tgtEl>
                                      </p:cBhvr>
                                    </p:animEffect>
                                  </p:childTnLst>
                                </p:cTn>
                              </p:par>
                            </p:childTnLst>
                          </p:cTn>
                        </p:par>
                        <p:par>
                          <p:cTn fill="hold" id="42" nodeType="afterGroup">
                            <p:stCondLst>
                              <p:cond delay="3750"/>
                            </p:stCondLst>
                            <p:childTnLst>
                              <p:par>
                                <p:cTn fill="hold" grpId="0" id="43" nodeType="afterEffect" presetClass="entr" presetID="22" presetSubtype="8">
                                  <p:stCondLst>
                                    <p:cond delay="0"/>
                                  </p:stCondLst>
                                  <p:childTnLst>
                                    <p:set>
                                      <p:cBhvr>
                                        <p:cTn dur="1" fill="hold" id="44">
                                          <p:stCondLst>
                                            <p:cond delay="0"/>
                                          </p:stCondLst>
                                        </p:cTn>
                                        <p:tgtEl>
                                          <p:spTgt spid="18"/>
                                        </p:tgtEl>
                                        <p:attrNameLst>
                                          <p:attrName>style.visibility</p:attrName>
                                        </p:attrNameLst>
                                      </p:cBhvr>
                                      <p:to>
                                        <p:strVal val="visible"/>
                                      </p:to>
                                    </p:set>
                                    <p:animEffect filter="wipe(left)" transition="in">
                                      <p:cBhvr>
                                        <p:cTn dur="750" id="45"/>
                                        <p:tgtEl>
                                          <p:spTgt spid="18"/>
                                        </p:tgtEl>
                                      </p:cBhvr>
                                    </p:animEffect>
                                  </p:childTnLst>
                                </p:cTn>
                              </p:par>
                            </p:childTnLst>
                          </p:cTn>
                        </p:par>
                        <p:par>
                          <p:cTn fill="hold" id="46" nodeType="afterGroup">
                            <p:stCondLst>
                              <p:cond delay="4500"/>
                            </p:stCondLst>
                            <p:childTnLst>
                              <p:par>
                                <p:cTn fill="hold" grpId="0" id="47" nodeType="afterEffect" presetClass="entr" presetID="22" presetSubtype="8">
                                  <p:stCondLst>
                                    <p:cond delay="0"/>
                                  </p:stCondLst>
                                  <p:childTnLst>
                                    <p:set>
                                      <p:cBhvr>
                                        <p:cTn dur="1" fill="hold" id="48">
                                          <p:stCondLst>
                                            <p:cond delay="0"/>
                                          </p:stCondLst>
                                        </p:cTn>
                                        <p:tgtEl>
                                          <p:spTgt spid="15"/>
                                        </p:tgtEl>
                                        <p:attrNameLst>
                                          <p:attrName>style.visibility</p:attrName>
                                        </p:attrNameLst>
                                      </p:cBhvr>
                                      <p:to>
                                        <p:strVal val="visible"/>
                                      </p:to>
                                    </p:set>
                                    <p:animEffect filter="wipe(left)" transition="in">
                                      <p:cBhvr>
                                        <p:cTn dur="500" id="49"/>
                                        <p:tgtEl>
                                          <p:spTgt spid="15"/>
                                        </p:tgtEl>
                                      </p:cBhvr>
                                    </p:animEffect>
                                  </p:childTnLst>
                                </p:cTn>
                              </p:par>
                            </p:childTnLst>
                          </p:cTn>
                        </p:par>
                        <p:par>
                          <p:cTn fill="hold" id="50" nodeType="afterGroup">
                            <p:stCondLst>
                              <p:cond delay="5000"/>
                            </p:stCondLst>
                            <p:childTnLst>
                              <p:par>
                                <p:cTn fill="hold" grpId="0" id="51" nodeType="afterEffect" presetClass="entr" presetID="16" presetSubtype="42">
                                  <p:stCondLst>
                                    <p:cond delay="0"/>
                                  </p:stCondLst>
                                  <p:childTnLst>
                                    <p:set>
                                      <p:cBhvr>
                                        <p:cTn dur="1" fill="hold" id="52">
                                          <p:stCondLst>
                                            <p:cond delay="0"/>
                                          </p:stCondLst>
                                        </p:cTn>
                                        <p:tgtEl>
                                          <p:spTgt spid="21"/>
                                        </p:tgtEl>
                                        <p:attrNameLst>
                                          <p:attrName>style.visibility</p:attrName>
                                        </p:attrNameLst>
                                      </p:cBhvr>
                                      <p:to>
                                        <p:strVal val="visible"/>
                                      </p:to>
                                    </p:set>
                                    <p:animEffect filter="barn(outHorizontal)" transition="in">
                                      <p:cBhvr>
                                        <p:cTn dur="750" id="53"/>
                                        <p:tgtEl>
                                          <p:spTgt spid="21"/>
                                        </p:tgtEl>
                                      </p:cBhvr>
                                    </p:animEffect>
                                  </p:childTnLst>
                                </p:cTn>
                              </p:par>
                            </p:childTnLst>
                          </p:cTn>
                        </p:par>
                        <p:par>
                          <p:cTn fill="hold" id="54" nodeType="afterGroup">
                            <p:stCondLst>
                              <p:cond delay="5750"/>
                            </p:stCondLst>
                            <p:childTnLst>
                              <p:par>
                                <p:cTn fill="hold" grpId="0" id="55" nodeType="afterEffect" presetClass="entr" presetID="22" presetSubtype="8">
                                  <p:stCondLst>
                                    <p:cond delay="0"/>
                                  </p:stCondLst>
                                  <p:childTnLst>
                                    <p:set>
                                      <p:cBhvr>
                                        <p:cTn dur="1" fill="hold" id="56">
                                          <p:stCondLst>
                                            <p:cond delay="0"/>
                                          </p:stCondLst>
                                        </p:cTn>
                                        <p:tgtEl>
                                          <p:spTgt spid="19"/>
                                        </p:tgtEl>
                                        <p:attrNameLst>
                                          <p:attrName>style.visibility</p:attrName>
                                        </p:attrNameLst>
                                      </p:cBhvr>
                                      <p:to>
                                        <p:strVal val="visible"/>
                                      </p:to>
                                    </p:set>
                                    <p:animEffect filter="wipe(left)" transition="in">
                                      <p:cBhvr>
                                        <p:cTn dur="750" id="57"/>
                                        <p:tgtEl>
                                          <p:spTgt spid="19"/>
                                        </p:tgtEl>
                                      </p:cBhvr>
                                    </p:animEffect>
                                  </p:childTnLst>
                                </p:cTn>
                              </p:par>
                            </p:childTnLst>
                          </p:cTn>
                        </p:par>
                        <p:par>
                          <p:cTn fill="hold" id="58" nodeType="afterGroup">
                            <p:stCondLst>
                              <p:cond delay="6500"/>
                            </p:stCondLst>
                            <p:childTnLst>
                              <p:par>
                                <p:cTn fill="hold" grpId="0" id="59" nodeType="afterEffect" presetClass="entr" presetID="22" presetSubtype="8">
                                  <p:stCondLst>
                                    <p:cond delay="0"/>
                                  </p:stCondLst>
                                  <p:childTnLst>
                                    <p:set>
                                      <p:cBhvr>
                                        <p:cTn dur="1" fill="hold" id="60">
                                          <p:stCondLst>
                                            <p:cond delay="0"/>
                                          </p:stCondLst>
                                        </p:cTn>
                                        <p:tgtEl>
                                          <p:spTgt spid="20"/>
                                        </p:tgtEl>
                                        <p:attrNameLst>
                                          <p:attrName>style.visibility</p:attrName>
                                        </p:attrNameLst>
                                      </p:cBhvr>
                                      <p:to>
                                        <p:strVal val="visible"/>
                                      </p:to>
                                    </p:set>
                                    <p:animEffect filter="wipe(left)" transition="in">
                                      <p:cBhvr>
                                        <p:cTn dur="750" id="61"/>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14"/>
      <p:bldP grpId="0" spid="15"/>
      <p:bldP grpId="0" spid="16"/>
      <p:bldP grpId="0" spid="17"/>
      <p:bldP grpId="0" spid="18"/>
      <p:bldP grpId="0" spid="19"/>
      <p:bldP grpId="0" spid="20"/>
      <p:bldP grpId="0" spid="21"/>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TextBox 14"/>
          <p:cNvSpPr txBox="1">
            <a:spLocks noChangeArrowheads="1"/>
          </p:cNvSpPr>
          <p:nvPr/>
        </p:nvSpPr>
        <p:spPr bwMode="auto">
          <a:xfrm>
            <a:off x="683568" y="218132"/>
            <a:ext cx="3672408" cy="365760"/>
          </a:xfrm>
          <a:prstGeom prst="rect">
            <a:avLst/>
          </a:prstGeom>
          <a:noFill/>
          <a:ln w="9525">
            <a:noFill/>
            <a:miter lim="800000"/>
          </a:ln>
        </p:spPr>
        <p:txBody>
          <a:bodyPr wrap="square">
            <a:spAutoFit/>
          </a:bodyPr>
          <a:lstStyle/>
          <a:p>
            <a:pPr lvl="0">
              <a:defRPr/>
            </a:pPr>
            <a:r>
              <a:rPr altLang="en-US" b="1" kern="0" lang="zh-CN">
                <a:solidFill>
                  <a:schemeClr val="bg1"/>
                </a:solidFill>
                <a:latin charset="-122" panose="020b0503020204020204" pitchFamily="34" typeface="微软雅黑"/>
                <a:ea charset="-122" panose="020b0503020204020204" pitchFamily="34" typeface="微软雅黑"/>
              </a:rPr>
              <a:t>建筑施工项目完成情况</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pic>
        <p:nvPicPr>
          <p:cNvPr id="6" name="Picture 2"/>
          <p:cNvPicPr>
            <a:picLocks noChangeArrowheads="1" noChangeAspect="1"/>
          </p:cNvPicPr>
          <p:nvPr/>
        </p:nvPicPr>
        <p:blipFill>
          <a:blip r:embed="rId3">
            <a:extLst>
              <a:ext uri="{28A0092B-C50C-407E-A947-70E740481C1C}">
                <a14:useLocalDpi val="0"/>
              </a:ext>
            </a:extLst>
          </a:blip>
          <a:stretch>
            <a:fillRect/>
          </a:stretch>
        </p:blipFill>
        <p:spPr bwMode="auto">
          <a:xfrm>
            <a:off x="7229475" y="71297"/>
            <a:ext cx="1735013" cy="53645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aphicFrame>
        <p:nvGraphicFramePr>
          <p:cNvPr id="7" name="图表 6"/>
          <p:cNvGraphicFramePr/>
          <p:nvPr>
            <p:extLst>
              <p:ext uri="{D42A27DB-BD31-4B8C-83A1-F6EECF244321}">
                <p14:modId val="1992041254"/>
              </p:ext>
            </p:extLst>
          </p:nvPr>
        </p:nvGraphicFramePr>
        <p:xfrm>
          <a:off x="647564" y="1059582"/>
          <a:ext cx="7848872" cy="2968104"/>
        </p:xfrm>
        <a:graphic>
          <a:graphicData uri="http://schemas.openxmlformats.org/drawingml/2006/chart">
            <c:chart xmlns:c="http://schemas.openxmlformats.org/drawingml/2006/chart" r:id="rId4"/>
          </a:graphicData>
        </a:graphic>
      </p:graphicFrame>
      <p:cxnSp>
        <p:nvCxnSpPr>
          <p:cNvPr id="8" name="直接连接符 7"/>
          <p:cNvCxnSpPr/>
          <p:nvPr/>
        </p:nvCxnSpPr>
        <p:spPr>
          <a:xfrm>
            <a:off x="1369050" y="4155926"/>
            <a:ext cx="6443310" cy="0"/>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9" name="文本框 81"/>
          <p:cNvSpPr txBox="1">
            <a:spLocks noChangeArrowheads="1"/>
          </p:cNvSpPr>
          <p:nvPr/>
        </p:nvSpPr>
        <p:spPr bwMode="auto">
          <a:xfrm>
            <a:off x="1318630" y="4299942"/>
            <a:ext cx="6565738" cy="9361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algn="ctr">
              <a:lnSpc>
                <a:spcPct val="150000"/>
              </a:lnSpc>
            </a:pPr>
            <a:r>
              <a:rPr altLang="en-US" lang="zh-CN" smtClean="0" sz="1200">
                <a:solidFill>
                  <a:schemeClr val="tx1">
                    <a:lumMod val="75000"/>
                    <a:lumOff val="25000"/>
                  </a:schemeClr>
                </a:solidFill>
                <a:latin charset="-122" panose="020b0503020204020204" pitchFamily="34" typeface="微软雅黑"/>
                <a:ea charset="-122" panose="020b0503020204020204" pitchFamily="34" typeface="微软雅黑"/>
              </a:rPr>
              <a:t>此处输入您的文本请在此处输入您的文本此处输入您的文本此处输入您的文本此处输入您的文本请在此处输入您的文本此处输入您的文本此处输入您的文本请在此处输入您的文本</a:t>
            </a:r>
          </a:p>
        </p:txBody>
      </p:sp>
    </p:spTree>
    <p:extLst>
      <p:ext uri="{BB962C8B-B14F-4D97-AF65-F5344CB8AC3E}">
        <p14:creationId val="672150685"/>
      </p:ext>
    </p:extLst>
  </p:cSld>
  <p:clrMapOvr>
    <a:masterClrMapping/>
  </p:clrMapOvr>
  <p:transition>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4"/>
                                        </p:tgtEl>
                                        <p:attrNameLst>
                                          <p:attrName>style.visibility</p:attrName>
                                        </p:attrNameLst>
                                      </p:cBhvr>
                                      <p:to>
                                        <p:strVal val="visible"/>
                                      </p:to>
                                    </p:set>
                                    <p:animEffect filter="box(out)" transition="in">
                                      <p:cBhvr>
                                        <p:cTn dur="500" id="7"/>
                                        <p:tgtEl>
                                          <p:spTgt spid="4"/>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5"/>
                                        </p:tgtEl>
                                        <p:attrNameLst>
                                          <p:attrName>style.visibility</p:attrName>
                                        </p:attrNameLst>
                                      </p:cBhvr>
                                      <p:to>
                                        <p:strVal val="visible"/>
                                      </p:to>
                                    </p:set>
                                    <p:animEffect filter="box(out)" transition="in">
                                      <p:cBhvr>
                                        <p:cTn dur="500" id="10"/>
                                        <p:tgtEl>
                                          <p:spTgt spid="5"/>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3"/>
                                        </p:tgtEl>
                                        <p:attrNameLst>
                                          <p:attrName>style.visibility</p:attrName>
                                        </p:attrNameLst>
                                      </p:cBhvr>
                                      <p:to>
                                        <p:strVal val="visible"/>
                                      </p:to>
                                    </p:set>
                                    <p:animEffect filter="wipe(left)" transition="in">
                                      <p:cBhvr>
                                        <p:cTn dur="500" id="14"/>
                                        <p:tgtEl>
                                          <p:spTgt spid="3"/>
                                        </p:tgtEl>
                                      </p:cBhvr>
                                    </p:animEffect>
                                  </p:childTnLst>
                                </p:cTn>
                              </p:par>
                              <p:par>
                                <p:cTn fill="hold" id="15" nodeType="withEffect" presetClass="entr" presetID="2" presetSubtype="2">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1+#ppt_w/2"/>
                                          </p:val>
                                        </p:tav>
                                        <p:tav tm="100000">
                                          <p:val>
                                            <p:strVal val="#ppt_x"/>
                                          </p:val>
                                        </p:tav>
                                      </p:tavLst>
                                    </p:anim>
                                    <p:anim calcmode="lin" valueType="num">
                                      <p:cBhvr additive="base">
                                        <p:cTn dur="500" fill="hold" id="18"/>
                                        <p:tgtEl>
                                          <p:spTgt spid="6"/>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000"/>
                            </p:stCondLst>
                            <p:childTnLst>
                              <p:par>
                                <p:cTn fill="hold" grpId="0" id="20" nodeType="afterEffect" presetClass="entr" presetID="22" presetSubtype="8">
                                  <p:stCondLst>
                                    <p:cond delay="0"/>
                                  </p:stCondLst>
                                  <p:childTnLst>
                                    <p:set>
                                      <p:cBhvr>
                                        <p:cTn dur="1" fill="hold" id="21">
                                          <p:stCondLst>
                                            <p:cond delay="0"/>
                                          </p:stCondLst>
                                        </p:cTn>
                                        <p:tgtEl>
                                          <p:spTgt spid="7"/>
                                        </p:tgtEl>
                                        <p:attrNameLst>
                                          <p:attrName>style.visibility</p:attrName>
                                        </p:attrNameLst>
                                      </p:cBhvr>
                                      <p:to>
                                        <p:strVal val="visible"/>
                                      </p:to>
                                    </p:set>
                                    <p:animEffect filter="wipe(left)" transition="in">
                                      <p:cBhvr>
                                        <p:cTn dur="500" id="22"/>
                                        <p:tgtEl>
                                          <p:spTgt spid="7"/>
                                        </p:tgtEl>
                                      </p:cBhvr>
                                    </p:animEffect>
                                  </p:childTnLst>
                                </p:cTn>
                              </p:par>
                            </p:childTnLst>
                          </p:cTn>
                        </p:par>
                        <p:par>
                          <p:cTn fill="hold" id="23" nodeType="afterGroup">
                            <p:stCondLst>
                              <p:cond delay="1500"/>
                            </p:stCondLst>
                            <p:childTnLst>
                              <p:par>
                                <p:cTn fill="hold" id="24" nodeType="afterEffect" presetClass="entr" presetID="53" presetSubtype="0">
                                  <p:stCondLst>
                                    <p:cond delay="0"/>
                                  </p:stCondLst>
                                  <p:childTnLst>
                                    <p:set>
                                      <p:cBhvr>
                                        <p:cTn dur="1" fill="hold" id="25">
                                          <p:stCondLst>
                                            <p:cond delay="0"/>
                                          </p:stCondLst>
                                        </p:cTn>
                                        <p:tgtEl>
                                          <p:spTgt spid="8"/>
                                        </p:tgtEl>
                                        <p:attrNameLst>
                                          <p:attrName>style.visibility</p:attrName>
                                        </p:attrNameLst>
                                      </p:cBhvr>
                                      <p:to>
                                        <p:strVal val="visible"/>
                                      </p:to>
                                    </p:set>
                                    <p:anim calcmode="lin" valueType="num">
                                      <p:cBhvr>
                                        <p:cTn dur="500" fill="hold" id="26"/>
                                        <p:tgtEl>
                                          <p:spTgt spid="8"/>
                                        </p:tgtEl>
                                        <p:attrNameLst>
                                          <p:attrName>ppt_w</p:attrName>
                                        </p:attrNameLst>
                                      </p:cBhvr>
                                      <p:tavLst>
                                        <p:tav tm="0">
                                          <p:val>
                                            <p:fltVal val="0"/>
                                          </p:val>
                                        </p:tav>
                                        <p:tav tm="100000">
                                          <p:val>
                                            <p:strVal val="#ppt_w"/>
                                          </p:val>
                                        </p:tav>
                                      </p:tavLst>
                                    </p:anim>
                                    <p:anim calcmode="lin" valueType="num">
                                      <p:cBhvr>
                                        <p:cTn dur="500" fill="hold" id="27"/>
                                        <p:tgtEl>
                                          <p:spTgt spid="8"/>
                                        </p:tgtEl>
                                        <p:attrNameLst>
                                          <p:attrName>ppt_h</p:attrName>
                                        </p:attrNameLst>
                                      </p:cBhvr>
                                      <p:tavLst>
                                        <p:tav tm="0">
                                          <p:val>
                                            <p:fltVal val="0"/>
                                          </p:val>
                                        </p:tav>
                                        <p:tav tm="100000">
                                          <p:val>
                                            <p:strVal val="#ppt_h"/>
                                          </p:val>
                                        </p:tav>
                                      </p:tavLst>
                                    </p:anim>
                                    <p:animEffect filter="fade" transition="in">
                                      <p:cBhvr>
                                        <p:cTn dur="500" id="28"/>
                                        <p:tgtEl>
                                          <p:spTgt spid="8"/>
                                        </p:tgtEl>
                                      </p:cBhvr>
                                    </p:animEffect>
                                  </p:childTnLst>
                                </p:cTn>
                              </p:par>
                            </p:childTnLst>
                          </p:cTn>
                        </p:par>
                        <p:par>
                          <p:cTn fill="hold" id="29" nodeType="afterGroup">
                            <p:stCondLst>
                              <p:cond delay="2000"/>
                            </p:stCondLst>
                            <p:childTnLst>
                              <p:par>
                                <p:cTn fill="hold" grpId="0" id="30" nodeType="afterEffect" presetClass="entr" presetID="22" presetSubtype="8">
                                  <p:stCondLst>
                                    <p:cond delay="0"/>
                                  </p:stCondLst>
                                  <p:childTnLst>
                                    <p:set>
                                      <p:cBhvr>
                                        <p:cTn dur="1" fill="hold" id="31">
                                          <p:stCondLst>
                                            <p:cond delay="0"/>
                                          </p:stCondLst>
                                        </p:cTn>
                                        <p:tgtEl>
                                          <p:spTgt spid="9"/>
                                        </p:tgtEl>
                                        <p:attrNameLst>
                                          <p:attrName>style.visibility</p:attrName>
                                        </p:attrNameLst>
                                      </p:cBhvr>
                                      <p:to>
                                        <p:strVal val="visible"/>
                                      </p:to>
                                    </p:set>
                                    <p:animEffect filter="wipe(left)" transition="in">
                                      <p:cBhvr>
                                        <p:cTn dur="500" id="32"/>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9"/>
      <p:bldGraphic grpId="0" spid="7">
        <p:bldAsOne/>
      </p:bldGraphic>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对角圆角矩形 2"/>
          <p:cNvSpPr/>
          <p:nvPr/>
        </p:nvSpPr>
        <p:spPr>
          <a:xfrm>
            <a:off x="0" y="-22820"/>
            <a:ext cx="9144000" cy="5166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7" name="图片 6"/>
          <p:cNvPicPr>
            <a:picLocks noChangeAspect="1"/>
          </p:cNvPicPr>
          <p:nvPr/>
        </p:nvPicPr>
        <p:blipFill>
          <a:blip r:embed="rId3">
            <a:extLst>
              <a:ext uri="{28A0092B-C50C-407E-A947-70E740481C1C}">
                <a14:useLocalDpi val="0"/>
              </a:ext>
            </a:extLst>
          </a:blip>
          <a:srcRect b="31548"/>
          <a:stretch>
            <a:fillRect/>
          </a:stretch>
        </p:blipFill>
        <p:spPr>
          <a:xfrm>
            <a:off x="0" y="2952750"/>
            <a:ext cx="9144000" cy="2190750"/>
          </a:xfrm>
          <a:prstGeom prst="rect">
            <a:avLst/>
          </a:prstGeom>
          <a:effectLst/>
        </p:spPr>
      </p:pic>
      <p:sp>
        <p:nvSpPr>
          <p:cNvPr id="8" name="矩形 7"/>
          <p:cNvSpPr/>
          <p:nvPr/>
        </p:nvSpPr>
        <p:spPr>
          <a:xfrm>
            <a:off x="0" y="2499742"/>
            <a:ext cx="9144000" cy="2643758"/>
          </a:xfrm>
          <a:prstGeom prst="rect">
            <a:avLst/>
          </a:prstGeom>
          <a:solidFill>
            <a:srgbClr val="0070C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0" y="2270346"/>
            <a:ext cx="9144000" cy="122400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anchor="ctr" rtlCol="0"/>
          <a:lstStyle/>
          <a:p>
            <a:pPr algn="ctr"/>
            <a:endParaRPr altLang="en-US" lang="zh-CN"/>
          </a:p>
        </p:txBody>
      </p:sp>
      <p:sp>
        <p:nvSpPr>
          <p:cNvPr id="10" name="椭圆 9"/>
          <p:cNvSpPr/>
          <p:nvPr/>
        </p:nvSpPr>
        <p:spPr>
          <a:xfrm>
            <a:off x="4104000" y="1036970"/>
            <a:ext cx="936000" cy="936000"/>
          </a:xfrm>
          <a:prstGeom prst="ellipse">
            <a:avLst/>
          </a:prstGeom>
          <a:no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3600">
                <a:solidFill>
                  <a:schemeClr val="bg1"/>
                </a:solidFill>
              </a:rPr>
              <a:t>03</a:t>
            </a:r>
          </a:p>
        </p:txBody>
      </p:sp>
      <p:sp>
        <p:nvSpPr>
          <p:cNvPr id="11" name="矩形 10"/>
          <p:cNvSpPr/>
          <p:nvPr/>
        </p:nvSpPr>
        <p:spPr>
          <a:xfrm>
            <a:off x="2411760" y="2624683"/>
            <a:ext cx="4320480" cy="518160"/>
          </a:xfrm>
          <a:prstGeom prst="rect">
            <a:avLst/>
          </a:prstGeom>
        </p:spPr>
        <p:txBody>
          <a:bodyPr wrap="square">
            <a:spAutoFit/>
          </a:bodyPr>
          <a:lstStyle/>
          <a:p>
            <a:pPr algn="ctr"/>
            <a:r>
              <a:rPr altLang="en-US" b="1" lang="zh-CN" sz="2800">
                <a:solidFill>
                  <a:schemeClr val="tx1">
                    <a:lumMod val="85000"/>
                    <a:lumOff val="15000"/>
                  </a:schemeClr>
                </a:solidFill>
                <a:latin charset="-122" panose="020b0503020204020204" pitchFamily="34" typeface="微软雅黑"/>
                <a:ea charset="-122" panose="020b0503020204020204" pitchFamily="34" typeface="微软雅黑"/>
              </a:rPr>
              <a:t>工作中存在的挑战与措施</a:t>
            </a:r>
          </a:p>
        </p:txBody>
      </p:sp>
      <p:sp>
        <p:nvSpPr>
          <p:cNvPr id="12" name="矩形 11"/>
          <p:cNvSpPr/>
          <p:nvPr/>
        </p:nvSpPr>
        <p:spPr>
          <a:xfrm>
            <a:off x="0" y="3399854"/>
            <a:ext cx="9144000" cy="108000"/>
          </a:xfrm>
          <a:prstGeom prst="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anchor="ctr" rtlCol="0"/>
          <a:lstStyle/>
          <a:p>
            <a:pPr algn="ctr"/>
            <a:endParaRPr altLang="en-US" lang="zh-CN"/>
          </a:p>
        </p:txBody>
      </p:sp>
    </p:spTree>
    <p:extLst>
      <p:ext uri="{BB962C8B-B14F-4D97-AF65-F5344CB8AC3E}">
        <p14:creationId val="3902615230"/>
      </p:ext>
    </p:extLst>
  </p:cSld>
  <p:clrMapOvr>
    <a:masterClrMapping/>
  </p:clrMapOvr>
  <mc:AlternateContent>
    <mc:Choice Requires="p14">
      <p:transition p14:dur="2500" spd="slow">
        <p:checker/>
      </p:transition>
    </mc:Choice>
    <mc:Fallback>
      <p:transition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1000" id="7"/>
                                        <p:tgtEl>
                                          <p:spTgt spid="9"/>
                                        </p:tgtEl>
                                      </p:cBhvr>
                                    </p:animEffect>
                                  </p:childTnLst>
                                </p:cTn>
                              </p:par>
                              <p:par>
                                <p:cTn fill="hold" grpId="0" id="8" nodeType="withEffect" presetClass="entr" presetID="22" presetSubtype="2">
                                  <p:stCondLst>
                                    <p:cond delay="0"/>
                                  </p:stCondLst>
                                  <p:childTnLst>
                                    <p:set>
                                      <p:cBhvr>
                                        <p:cTn dur="1" fill="hold" id="9">
                                          <p:stCondLst>
                                            <p:cond delay="0"/>
                                          </p:stCondLst>
                                        </p:cTn>
                                        <p:tgtEl>
                                          <p:spTgt spid="12"/>
                                        </p:tgtEl>
                                        <p:attrNameLst>
                                          <p:attrName>style.visibility</p:attrName>
                                        </p:attrNameLst>
                                      </p:cBhvr>
                                      <p:to>
                                        <p:strVal val="visible"/>
                                      </p:to>
                                    </p:set>
                                    <p:animEffect filter="wipe(right)" transition="in">
                                      <p:cBhvr>
                                        <p:cTn dur="1000" id="10"/>
                                        <p:tgtEl>
                                          <p:spTgt spid="12"/>
                                        </p:tgtEl>
                                      </p:cBhvr>
                                    </p:animEffect>
                                  </p:childTnLst>
                                </p:cTn>
                              </p:par>
                            </p:childTnLst>
                          </p:cTn>
                        </p:par>
                        <p:par>
                          <p:cTn fill="hold" id="11" nodeType="afterGroup">
                            <p:stCondLst>
                              <p:cond delay="1000"/>
                            </p:stCondLst>
                            <p:childTnLst>
                              <p:par>
                                <p:cTn fill="hold" grpId="0" id="12" nodeType="afterEffect" presetClass="entr" presetID="23" presetSubtype="16">
                                  <p:stCondLst>
                                    <p:cond delay="0"/>
                                  </p:stCondLst>
                                  <p:childTnLst>
                                    <p:set>
                                      <p:cBhvr>
                                        <p:cTn dur="1" fill="hold" id="13">
                                          <p:stCondLst>
                                            <p:cond delay="0"/>
                                          </p:stCondLst>
                                        </p:cTn>
                                        <p:tgtEl>
                                          <p:spTgt spid="10"/>
                                        </p:tgtEl>
                                        <p:attrNameLst>
                                          <p:attrName>style.visibility</p:attrName>
                                        </p:attrNameLst>
                                      </p:cBhvr>
                                      <p:to>
                                        <p:strVal val="visible"/>
                                      </p:to>
                                    </p:set>
                                    <p:anim calcmode="lin" valueType="num">
                                      <p:cBhvr>
                                        <p:cTn dur="500" fill="hold" id="14"/>
                                        <p:tgtEl>
                                          <p:spTgt spid="10"/>
                                        </p:tgtEl>
                                        <p:attrNameLst>
                                          <p:attrName>ppt_w</p:attrName>
                                        </p:attrNameLst>
                                      </p:cBhvr>
                                      <p:tavLst>
                                        <p:tav tm="0">
                                          <p:val>
                                            <p:fltVal val="0"/>
                                          </p:val>
                                        </p:tav>
                                        <p:tav tm="100000">
                                          <p:val>
                                            <p:strVal val="#ppt_w"/>
                                          </p:val>
                                        </p:tav>
                                      </p:tavLst>
                                    </p:anim>
                                    <p:anim calcmode="lin" valueType="num">
                                      <p:cBhvr>
                                        <p:cTn dur="500" fill="hold" id="15"/>
                                        <p:tgtEl>
                                          <p:spTgt spid="10"/>
                                        </p:tgtEl>
                                        <p:attrNameLst>
                                          <p:attrName>ppt_h</p:attrName>
                                        </p:attrNameLst>
                                      </p:cBhvr>
                                      <p:tavLst>
                                        <p:tav tm="0">
                                          <p:val>
                                            <p:fltVal val="0"/>
                                          </p:val>
                                        </p:tav>
                                        <p:tav tm="100000">
                                          <p:val>
                                            <p:strVal val="#ppt_h"/>
                                          </p:val>
                                        </p:tav>
                                      </p:tavLst>
                                    </p:anim>
                                  </p:childTnLst>
                                </p:cTn>
                              </p:par>
                            </p:childTnLst>
                          </p:cTn>
                        </p:par>
                        <p:par>
                          <p:cTn fill="hold" id="16" nodeType="afterGroup">
                            <p:stCondLst>
                              <p:cond delay="1500"/>
                            </p:stCondLst>
                            <p:childTnLst>
                              <p:par>
                                <p:cTn fill="hold" grpId="0" id="17" nodeType="afterEffect" presetClass="entr" presetID="2" presetSubtype="9">
                                  <p:stCondLst>
                                    <p:cond delay="0"/>
                                  </p:stCondLst>
                                  <p:iterate type="lt">
                                    <p:tmPct val="10000"/>
                                  </p:iterate>
                                  <p:childTnLst>
                                    <p:set>
                                      <p:cBhvr>
                                        <p:cTn dur="1" fill="hold" id="18">
                                          <p:stCondLst>
                                            <p:cond delay="0"/>
                                          </p:stCondLst>
                                        </p:cTn>
                                        <p:tgtEl>
                                          <p:spTgt spid="11"/>
                                        </p:tgtEl>
                                        <p:attrNameLst>
                                          <p:attrName>style.visibility</p:attrName>
                                        </p:attrNameLst>
                                      </p:cBhvr>
                                      <p:to>
                                        <p:strVal val="visible"/>
                                      </p:to>
                                    </p:set>
                                    <p:anim calcmode="lin" valueType="num">
                                      <p:cBhvr additive="base">
                                        <p:cTn dur="1000" fill="hold" id="19"/>
                                        <p:tgtEl>
                                          <p:spTgt spid="11"/>
                                        </p:tgtEl>
                                        <p:attrNameLst>
                                          <p:attrName>ppt_x</p:attrName>
                                        </p:attrNameLst>
                                      </p:cBhvr>
                                      <p:tavLst>
                                        <p:tav tm="0">
                                          <p:val>
                                            <p:strVal val="0-#ppt_w/2"/>
                                          </p:val>
                                        </p:tav>
                                        <p:tav tm="100000">
                                          <p:val>
                                            <p:strVal val="#ppt_x"/>
                                          </p:val>
                                        </p:tav>
                                      </p:tavLst>
                                    </p:anim>
                                    <p:anim calcmode="lin" valueType="num">
                                      <p:cBhvr additive="base">
                                        <p:cTn dur="1000" fill="hold" id="20"/>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TextBox 14"/>
          <p:cNvSpPr txBox="1">
            <a:spLocks noChangeArrowheads="1"/>
          </p:cNvSpPr>
          <p:nvPr/>
        </p:nvSpPr>
        <p:spPr bwMode="auto">
          <a:xfrm>
            <a:off x="683568" y="218132"/>
            <a:ext cx="3672408" cy="365760"/>
          </a:xfrm>
          <a:prstGeom prst="rect">
            <a:avLst/>
          </a:prstGeom>
          <a:noFill/>
          <a:ln w="9525">
            <a:noFill/>
            <a:miter lim="800000"/>
          </a:ln>
        </p:spPr>
        <p:txBody>
          <a:bodyPr wrap="square">
            <a:spAutoFit/>
          </a:bodyPr>
          <a:lstStyle/>
          <a:p>
            <a:pPr lvl="0">
              <a:defRPr/>
            </a:pPr>
            <a:r>
              <a:rPr altLang="en-US" b="1" kern="0" lang="zh-CN">
                <a:solidFill>
                  <a:schemeClr val="bg1"/>
                </a:solidFill>
                <a:latin charset="-122" panose="020b0503020204020204" pitchFamily="34" typeface="微软雅黑"/>
                <a:ea charset="-122" panose="020b0503020204020204" pitchFamily="34" typeface="微软雅黑"/>
              </a:rPr>
              <a:t>工作中存在的挑战与措施</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pic>
        <p:nvPicPr>
          <p:cNvPr id="6" name="Picture 2"/>
          <p:cNvPicPr>
            <a:picLocks noChangeArrowheads="1" noChangeAspect="1"/>
          </p:cNvPicPr>
          <p:nvPr/>
        </p:nvPicPr>
        <p:blipFill>
          <a:blip r:embed="rId3">
            <a:extLst>
              <a:ext uri="{28A0092B-C50C-407E-A947-70E740481C1C}">
                <a14:useLocalDpi val="0"/>
              </a:ext>
            </a:extLst>
          </a:blip>
          <a:stretch>
            <a:fillRect/>
          </a:stretch>
        </p:blipFill>
        <p:spPr bwMode="auto">
          <a:xfrm>
            <a:off x="7229475" y="71297"/>
            <a:ext cx="1735013" cy="53645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7" name="椭圆 6"/>
          <p:cNvSpPr/>
          <p:nvPr/>
        </p:nvSpPr>
        <p:spPr>
          <a:xfrm>
            <a:off x="952134" y="1419944"/>
            <a:ext cx="1080120" cy="10801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1400">
                <a:solidFill>
                  <a:schemeClr val="bg1"/>
                </a:solidFill>
                <a:latin charset="-122" panose="020b0503020204020204" pitchFamily="34" typeface="微软雅黑"/>
                <a:ea charset="-122" panose="020b0503020204020204" pitchFamily="34" typeface="微软雅黑"/>
              </a:rPr>
              <a:t>添加文本</a:t>
            </a:r>
          </a:p>
        </p:txBody>
      </p:sp>
      <p:sp>
        <p:nvSpPr>
          <p:cNvPr id="8" name="椭圆 7"/>
          <p:cNvSpPr/>
          <p:nvPr/>
        </p:nvSpPr>
        <p:spPr>
          <a:xfrm>
            <a:off x="2920352" y="1419944"/>
            <a:ext cx="1080120" cy="10801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400">
                <a:solidFill>
                  <a:schemeClr val="bg1"/>
                </a:solidFill>
                <a:latin charset="-122" panose="020b0503020204020204" pitchFamily="34" typeface="微软雅黑"/>
                <a:ea charset="-122" panose="020b0503020204020204" pitchFamily="34" typeface="微软雅黑"/>
              </a:rPr>
              <a:t>添加文本</a:t>
            </a:r>
          </a:p>
        </p:txBody>
      </p:sp>
      <p:sp>
        <p:nvSpPr>
          <p:cNvPr id="9" name="椭圆 8"/>
          <p:cNvSpPr/>
          <p:nvPr/>
        </p:nvSpPr>
        <p:spPr>
          <a:xfrm>
            <a:off x="4888570" y="1419944"/>
            <a:ext cx="1080120" cy="10801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400">
                <a:solidFill>
                  <a:schemeClr val="bg1"/>
                </a:solidFill>
                <a:latin charset="-122" panose="020b0503020204020204" pitchFamily="34" typeface="微软雅黑"/>
                <a:ea charset="-122" panose="020b0503020204020204" pitchFamily="34" typeface="微软雅黑"/>
              </a:rPr>
              <a:t>添加文本</a:t>
            </a:r>
          </a:p>
        </p:txBody>
      </p:sp>
      <p:sp>
        <p:nvSpPr>
          <p:cNvPr id="10" name="椭圆 9"/>
          <p:cNvSpPr/>
          <p:nvPr/>
        </p:nvSpPr>
        <p:spPr>
          <a:xfrm>
            <a:off x="6856790" y="1419944"/>
            <a:ext cx="1080120" cy="10801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400">
                <a:solidFill>
                  <a:schemeClr val="bg1"/>
                </a:solidFill>
                <a:latin charset="-122" panose="020b0503020204020204" pitchFamily="34" typeface="微软雅黑"/>
                <a:ea charset="-122" panose="020b0503020204020204" pitchFamily="34" typeface="微软雅黑"/>
              </a:rPr>
              <a:t>添加文本</a:t>
            </a:r>
          </a:p>
        </p:txBody>
      </p:sp>
      <p:sp>
        <p:nvSpPr>
          <p:cNvPr id="11" name="KSO_Shape"/>
          <p:cNvSpPr/>
          <p:nvPr/>
        </p:nvSpPr>
        <p:spPr>
          <a:xfrm>
            <a:off x="6271544" y="1843047"/>
            <a:ext cx="282390" cy="233914"/>
          </a:xfrm>
          <a:prstGeom prst="mathEqual">
            <a:avLst>
              <a:gd fmla="val 13987" name="adj1"/>
              <a:gd fmla="val 11760" name="adj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solidFill>
            </a:endParaRPr>
          </a:p>
        </p:txBody>
      </p:sp>
      <p:sp>
        <p:nvSpPr>
          <p:cNvPr id="12" name="KSO_Shape"/>
          <p:cNvSpPr/>
          <p:nvPr/>
        </p:nvSpPr>
        <p:spPr>
          <a:xfrm>
            <a:off x="2335108" y="1818809"/>
            <a:ext cx="282390" cy="282390"/>
          </a:xfrm>
          <a:prstGeom prst="mathPlus">
            <a:avLst>
              <a:gd fmla="val 9220" name="adj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3" name="KSO_Shape"/>
          <p:cNvSpPr/>
          <p:nvPr/>
        </p:nvSpPr>
        <p:spPr>
          <a:xfrm>
            <a:off x="4303326" y="1818809"/>
            <a:ext cx="282390" cy="282390"/>
          </a:xfrm>
          <a:prstGeom prst="mathPlus">
            <a:avLst>
              <a:gd fmla="val 9220" name="adj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4" name="TextBox 13"/>
          <p:cNvSpPr txBox="1"/>
          <p:nvPr/>
        </p:nvSpPr>
        <p:spPr>
          <a:xfrm>
            <a:off x="695428" y="2715766"/>
            <a:ext cx="1593532" cy="799636"/>
          </a:xfrm>
          <a:prstGeom prst="rect">
            <a:avLst/>
          </a:prstGeom>
          <a:noFill/>
        </p:spPr>
        <p:txBody>
          <a:bodyPr bIns="43202" lIns="86404" rIns="86404" rtlCol="0" tIns="43202" wrap="square">
            <a:spAutoFit/>
          </a:bodyPr>
          <a:lstStyle/>
          <a:p>
            <a:pPr algn="ctr" lvl="0">
              <a:lnSpc>
                <a:spcPct val="130000"/>
              </a:lnSpc>
              <a:defRPr/>
            </a:pPr>
            <a:r>
              <a:rPr altLang="en-US" lang="zh-CN" sz="1200">
                <a:solidFill>
                  <a:prstClr val="black">
                    <a:lumMod val="75000"/>
                    <a:lumOff val="25000"/>
                  </a:prstClr>
                </a:solidFill>
                <a:latin charset="-122" panose="020b0503020204020204" pitchFamily="34" typeface="微软雅黑"/>
                <a:ea charset="-122" panose="020b0503020204020204" pitchFamily="34" typeface="微软雅黑"/>
              </a:rPr>
              <a:t>添加适当的文字，一页的文字最好不要超过200</a:t>
            </a:r>
          </a:p>
        </p:txBody>
      </p:sp>
      <p:sp>
        <p:nvSpPr>
          <p:cNvPr id="15" name="TextBox 14"/>
          <p:cNvSpPr txBox="1"/>
          <p:nvPr/>
        </p:nvSpPr>
        <p:spPr>
          <a:xfrm>
            <a:off x="2663646" y="2715766"/>
            <a:ext cx="1593532" cy="799636"/>
          </a:xfrm>
          <a:prstGeom prst="rect">
            <a:avLst/>
          </a:prstGeom>
          <a:noFill/>
        </p:spPr>
        <p:txBody>
          <a:bodyPr bIns="43202" lIns="86404" rIns="86404" rtlCol="0" tIns="43202" wrap="square">
            <a:spAutoFit/>
          </a:bodyPr>
          <a:lstStyle/>
          <a:p>
            <a:pPr algn="ctr" lvl="0">
              <a:lnSpc>
                <a:spcPct val="130000"/>
              </a:lnSpc>
              <a:defRPr/>
            </a:pPr>
            <a:r>
              <a:rPr altLang="en-US" lang="zh-CN" sz="1200">
                <a:solidFill>
                  <a:prstClr val="black">
                    <a:lumMod val="75000"/>
                    <a:lumOff val="25000"/>
                  </a:prstClr>
                </a:solidFill>
                <a:latin charset="-122" panose="020b0503020204020204" pitchFamily="34" typeface="微软雅黑"/>
                <a:ea charset="-122" panose="020b0503020204020204" pitchFamily="34" typeface="微软雅黑"/>
              </a:rPr>
              <a:t>添加适当的文字，一页的文字最好不要超过200</a:t>
            </a:r>
          </a:p>
        </p:txBody>
      </p:sp>
      <p:sp>
        <p:nvSpPr>
          <p:cNvPr id="16" name="TextBox 15"/>
          <p:cNvSpPr txBox="1"/>
          <p:nvPr/>
        </p:nvSpPr>
        <p:spPr>
          <a:xfrm>
            <a:off x="4631864" y="2715766"/>
            <a:ext cx="1593532" cy="799636"/>
          </a:xfrm>
          <a:prstGeom prst="rect">
            <a:avLst/>
          </a:prstGeom>
          <a:noFill/>
        </p:spPr>
        <p:txBody>
          <a:bodyPr bIns="43202" lIns="86404" rIns="86404" rtlCol="0" tIns="43202" wrap="square">
            <a:spAutoFit/>
          </a:bodyPr>
          <a:lstStyle/>
          <a:p>
            <a:pPr algn="ctr" lvl="0">
              <a:lnSpc>
                <a:spcPct val="130000"/>
              </a:lnSpc>
              <a:defRPr/>
            </a:pPr>
            <a:r>
              <a:rPr altLang="en-US" lang="zh-CN" sz="1200">
                <a:solidFill>
                  <a:prstClr val="black">
                    <a:lumMod val="75000"/>
                    <a:lumOff val="25000"/>
                  </a:prstClr>
                </a:solidFill>
                <a:latin charset="-122" panose="020b0503020204020204" pitchFamily="34" typeface="微软雅黑"/>
                <a:ea charset="-122" panose="020b0503020204020204" pitchFamily="34" typeface="微软雅黑"/>
              </a:rPr>
              <a:t>添加适当的文字，一页的文字最好不要超过200</a:t>
            </a:r>
          </a:p>
        </p:txBody>
      </p:sp>
      <p:sp>
        <p:nvSpPr>
          <p:cNvPr id="17" name="TextBox 16"/>
          <p:cNvSpPr txBox="1"/>
          <p:nvPr/>
        </p:nvSpPr>
        <p:spPr>
          <a:xfrm>
            <a:off x="6600085" y="2715766"/>
            <a:ext cx="1593532" cy="799636"/>
          </a:xfrm>
          <a:prstGeom prst="rect">
            <a:avLst/>
          </a:prstGeom>
          <a:noFill/>
        </p:spPr>
        <p:txBody>
          <a:bodyPr bIns="43202" lIns="86404" rIns="86404" rtlCol="0" tIns="43202" wrap="square">
            <a:spAutoFit/>
          </a:bodyPr>
          <a:lstStyle/>
          <a:p>
            <a:pPr algn="ctr" lvl="0">
              <a:lnSpc>
                <a:spcPct val="130000"/>
              </a:lnSpc>
              <a:defRPr/>
            </a:pPr>
            <a:r>
              <a:rPr altLang="en-US" lang="zh-CN" sz="1200">
                <a:solidFill>
                  <a:prstClr val="black">
                    <a:lumMod val="75000"/>
                    <a:lumOff val="25000"/>
                  </a:prstClr>
                </a:solidFill>
                <a:latin charset="-122" panose="020b0503020204020204" pitchFamily="34" typeface="微软雅黑"/>
                <a:ea charset="-122" panose="020b0503020204020204" pitchFamily="34" typeface="微软雅黑"/>
              </a:rPr>
              <a:t>添加适当的文字，一页的文字最好不要超过200</a:t>
            </a:r>
          </a:p>
        </p:txBody>
      </p:sp>
      <p:cxnSp>
        <p:nvCxnSpPr>
          <p:cNvPr id="18" name="直接连接符 17"/>
          <p:cNvCxnSpPr/>
          <p:nvPr/>
        </p:nvCxnSpPr>
        <p:spPr>
          <a:xfrm>
            <a:off x="1177891" y="3719594"/>
            <a:ext cx="6920555" cy="0"/>
          </a:xfrm>
          <a:prstGeom prst="line">
            <a:avLst/>
          </a:prstGeom>
          <a:ln>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文本框 63"/>
          <p:cNvSpPr txBox="1"/>
          <p:nvPr/>
        </p:nvSpPr>
        <p:spPr>
          <a:xfrm>
            <a:off x="1044408" y="3863610"/>
            <a:ext cx="7200000" cy="788670"/>
          </a:xfrm>
          <a:prstGeom prst="rect">
            <a:avLst/>
          </a:prstGeom>
          <a:noFill/>
        </p:spPr>
        <p:txBody>
          <a:bodyPr bIns="34290" lIns="68580" rIns="68580" rtlCol="0" tIns="34290" wrap="square">
            <a:spAutoFit/>
          </a:bodyPr>
          <a:lstStyle/>
          <a:p>
            <a:pPr>
              <a:lnSpc>
                <a:spcPct val="150000"/>
              </a:lnSpc>
              <a:spcBef>
                <a:spcPct val="0"/>
              </a:spcBef>
            </a:pPr>
            <a:r>
              <a:rPr altLang="en-US" lang="zh-CN" sz="1050">
                <a:solidFill>
                  <a:schemeClr val="tx1">
                    <a:lumMod val="65000"/>
                    <a:lumOff val="35000"/>
                  </a:schemeClr>
                </a:solidFill>
                <a:latin charset="-122" panose="020b0503020204020204" pitchFamily="34" typeface="微软雅黑"/>
                <a:ea charset="-122" panose="020b0503020204020204" pitchFamily="34" typeface="微软雅黑"/>
              </a:rPr>
              <a:t>添加适当的文字，一页的文字最好不要超过200,添加适当的文字，添加适当的文字，一页的文字最好不要超过200,添加适当的文字，添加适当的文字，一页的文字最好不要超过200,添加适当的文字添加适当的文字，一页的文字最好不要超过200,添加适当的文字，添加适当的文字</a:t>
            </a:r>
          </a:p>
        </p:txBody>
      </p:sp>
    </p:spTree>
    <p:extLst>
      <p:ext uri="{BB962C8B-B14F-4D97-AF65-F5344CB8AC3E}">
        <p14:creationId val="1680333811"/>
      </p:ext>
    </p:extLst>
  </p:cSld>
  <p:clrMapOvr>
    <a:masterClrMapping/>
  </p:clrMapOvr>
  <p:transition>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4"/>
                                        </p:tgtEl>
                                        <p:attrNameLst>
                                          <p:attrName>style.visibility</p:attrName>
                                        </p:attrNameLst>
                                      </p:cBhvr>
                                      <p:to>
                                        <p:strVal val="visible"/>
                                      </p:to>
                                    </p:set>
                                    <p:animEffect filter="box(out)" transition="in">
                                      <p:cBhvr>
                                        <p:cTn dur="500" id="7"/>
                                        <p:tgtEl>
                                          <p:spTgt spid="4"/>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5"/>
                                        </p:tgtEl>
                                        <p:attrNameLst>
                                          <p:attrName>style.visibility</p:attrName>
                                        </p:attrNameLst>
                                      </p:cBhvr>
                                      <p:to>
                                        <p:strVal val="visible"/>
                                      </p:to>
                                    </p:set>
                                    <p:animEffect filter="box(out)" transition="in">
                                      <p:cBhvr>
                                        <p:cTn dur="500" id="10"/>
                                        <p:tgtEl>
                                          <p:spTgt spid="5"/>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3"/>
                                        </p:tgtEl>
                                        <p:attrNameLst>
                                          <p:attrName>style.visibility</p:attrName>
                                        </p:attrNameLst>
                                      </p:cBhvr>
                                      <p:to>
                                        <p:strVal val="visible"/>
                                      </p:to>
                                    </p:set>
                                    <p:animEffect filter="wipe(left)" transition="in">
                                      <p:cBhvr>
                                        <p:cTn dur="500" id="14"/>
                                        <p:tgtEl>
                                          <p:spTgt spid="3"/>
                                        </p:tgtEl>
                                      </p:cBhvr>
                                    </p:animEffect>
                                  </p:childTnLst>
                                </p:cTn>
                              </p:par>
                              <p:par>
                                <p:cTn fill="hold" id="15" nodeType="withEffect" presetClass="entr" presetID="2" presetSubtype="2">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1+#ppt_w/2"/>
                                          </p:val>
                                        </p:tav>
                                        <p:tav tm="100000">
                                          <p:val>
                                            <p:strVal val="#ppt_x"/>
                                          </p:val>
                                        </p:tav>
                                      </p:tavLst>
                                    </p:anim>
                                    <p:anim calcmode="lin" valueType="num">
                                      <p:cBhvr additive="base">
                                        <p:cTn dur="500" fill="hold" id="18"/>
                                        <p:tgtEl>
                                          <p:spTgt spid="6"/>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7"/>
                                        </p:tgtEl>
                                        <p:attrNameLst>
                                          <p:attrName>style.visibility</p:attrName>
                                        </p:attrNameLst>
                                      </p:cBhvr>
                                      <p:to>
                                        <p:strVal val="visible"/>
                                      </p:to>
                                    </p:set>
                                    <p:anim calcmode="lin" valueType="num">
                                      <p:cBhvr>
                                        <p:cTn dur="500" fill="hold" id="22"/>
                                        <p:tgtEl>
                                          <p:spTgt spid="7"/>
                                        </p:tgtEl>
                                        <p:attrNameLst>
                                          <p:attrName>ppt_w</p:attrName>
                                        </p:attrNameLst>
                                      </p:cBhvr>
                                      <p:tavLst>
                                        <p:tav tm="0">
                                          <p:val>
                                            <p:fltVal val="0"/>
                                          </p:val>
                                        </p:tav>
                                        <p:tav tm="100000">
                                          <p:val>
                                            <p:strVal val="#ppt_w"/>
                                          </p:val>
                                        </p:tav>
                                      </p:tavLst>
                                    </p:anim>
                                    <p:anim calcmode="lin" valueType="num">
                                      <p:cBhvr>
                                        <p:cTn dur="500" fill="hold" id="23"/>
                                        <p:tgtEl>
                                          <p:spTgt spid="7"/>
                                        </p:tgtEl>
                                        <p:attrNameLst>
                                          <p:attrName>ppt_h</p:attrName>
                                        </p:attrNameLst>
                                      </p:cBhvr>
                                      <p:tavLst>
                                        <p:tav tm="0">
                                          <p:val>
                                            <p:fltVal val="0"/>
                                          </p:val>
                                        </p:tav>
                                        <p:tav tm="100000">
                                          <p:val>
                                            <p:strVal val="#ppt_h"/>
                                          </p:val>
                                        </p:tav>
                                      </p:tavLst>
                                    </p:anim>
                                    <p:animEffect filter="fade" transition="in">
                                      <p:cBhvr>
                                        <p:cTn dur="500" id="24"/>
                                        <p:tgtEl>
                                          <p:spTgt spid="7"/>
                                        </p:tgtEl>
                                      </p:cBhvr>
                                    </p:animEffect>
                                  </p:childTnLst>
                                </p:cTn>
                              </p:par>
                              <p:par>
                                <p:cTn fill="hold" grpId="0" id="25" nodeType="withEffect" presetClass="entr" presetID="53" presetSubtype="0">
                                  <p:stCondLst>
                                    <p:cond delay="250"/>
                                  </p:stCondLst>
                                  <p:childTnLst>
                                    <p:set>
                                      <p:cBhvr>
                                        <p:cTn dur="1" fill="hold" id="26">
                                          <p:stCondLst>
                                            <p:cond delay="0"/>
                                          </p:stCondLst>
                                        </p:cTn>
                                        <p:tgtEl>
                                          <p:spTgt spid="8"/>
                                        </p:tgtEl>
                                        <p:attrNameLst>
                                          <p:attrName>style.visibility</p:attrName>
                                        </p:attrNameLst>
                                      </p:cBhvr>
                                      <p:to>
                                        <p:strVal val="visible"/>
                                      </p:to>
                                    </p:set>
                                    <p:anim calcmode="lin" valueType="num">
                                      <p:cBhvr>
                                        <p:cTn dur="500" fill="hold" id="27"/>
                                        <p:tgtEl>
                                          <p:spTgt spid="8"/>
                                        </p:tgtEl>
                                        <p:attrNameLst>
                                          <p:attrName>ppt_w</p:attrName>
                                        </p:attrNameLst>
                                      </p:cBhvr>
                                      <p:tavLst>
                                        <p:tav tm="0">
                                          <p:val>
                                            <p:fltVal val="0"/>
                                          </p:val>
                                        </p:tav>
                                        <p:tav tm="100000">
                                          <p:val>
                                            <p:strVal val="#ppt_w"/>
                                          </p:val>
                                        </p:tav>
                                      </p:tavLst>
                                    </p:anim>
                                    <p:anim calcmode="lin" valueType="num">
                                      <p:cBhvr>
                                        <p:cTn dur="500" fill="hold" id="28"/>
                                        <p:tgtEl>
                                          <p:spTgt spid="8"/>
                                        </p:tgtEl>
                                        <p:attrNameLst>
                                          <p:attrName>ppt_h</p:attrName>
                                        </p:attrNameLst>
                                      </p:cBhvr>
                                      <p:tavLst>
                                        <p:tav tm="0">
                                          <p:val>
                                            <p:fltVal val="0"/>
                                          </p:val>
                                        </p:tav>
                                        <p:tav tm="100000">
                                          <p:val>
                                            <p:strVal val="#ppt_h"/>
                                          </p:val>
                                        </p:tav>
                                      </p:tavLst>
                                    </p:anim>
                                    <p:animEffect filter="fade" transition="in">
                                      <p:cBhvr>
                                        <p:cTn dur="500" id="29"/>
                                        <p:tgtEl>
                                          <p:spTgt spid="8"/>
                                        </p:tgtEl>
                                      </p:cBhvr>
                                    </p:animEffect>
                                  </p:childTnLst>
                                </p:cTn>
                              </p:par>
                              <p:par>
                                <p:cTn fill="hold" grpId="0" id="30" nodeType="withEffect" presetClass="entr" presetID="53" presetSubtype="0">
                                  <p:stCondLst>
                                    <p:cond delay="500"/>
                                  </p:stCondLst>
                                  <p:childTnLst>
                                    <p:set>
                                      <p:cBhvr>
                                        <p:cTn dur="1" fill="hold" id="31">
                                          <p:stCondLst>
                                            <p:cond delay="0"/>
                                          </p:stCondLst>
                                        </p:cTn>
                                        <p:tgtEl>
                                          <p:spTgt spid="9"/>
                                        </p:tgtEl>
                                        <p:attrNameLst>
                                          <p:attrName>style.visibility</p:attrName>
                                        </p:attrNameLst>
                                      </p:cBhvr>
                                      <p:to>
                                        <p:strVal val="visible"/>
                                      </p:to>
                                    </p:set>
                                    <p:anim calcmode="lin" valueType="num">
                                      <p:cBhvr>
                                        <p:cTn dur="500" fill="hold" id="32"/>
                                        <p:tgtEl>
                                          <p:spTgt spid="9"/>
                                        </p:tgtEl>
                                        <p:attrNameLst>
                                          <p:attrName>ppt_w</p:attrName>
                                        </p:attrNameLst>
                                      </p:cBhvr>
                                      <p:tavLst>
                                        <p:tav tm="0">
                                          <p:val>
                                            <p:fltVal val="0"/>
                                          </p:val>
                                        </p:tav>
                                        <p:tav tm="100000">
                                          <p:val>
                                            <p:strVal val="#ppt_w"/>
                                          </p:val>
                                        </p:tav>
                                      </p:tavLst>
                                    </p:anim>
                                    <p:anim calcmode="lin" valueType="num">
                                      <p:cBhvr>
                                        <p:cTn dur="500" fill="hold" id="33"/>
                                        <p:tgtEl>
                                          <p:spTgt spid="9"/>
                                        </p:tgtEl>
                                        <p:attrNameLst>
                                          <p:attrName>ppt_h</p:attrName>
                                        </p:attrNameLst>
                                      </p:cBhvr>
                                      <p:tavLst>
                                        <p:tav tm="0">
                                          <p:val>
                                            <p:fltVal val="0"/>
                                          </p:val>
                                        </p:tav>
                                        <p:tav tm="100000">
                                          <p:val>
                                            <p:strVal val="#ppt_h"/>
                                          </p:val>
                                        </p:tav>
                                      </p:tavLst>
                                    </p:anim>
                                    <p:animEffect filter="fade" transition="in">
                                      <p:cBhvr>
                                        <p:cTn dur="500" id="34"/>
                                        <p:tgtEl>
                                          <p:spTgt spid="9"/>
                                        </p:tgtEl>
                                      </p:cBhvr>
                                    </p:animEffect>
                                  </p:childTnLst>
                                </p:cTn>
                              </p:par>
                              <p:par>
                                <p:cTn fill="hold" grpId="0" id="35" nodeType="withEffect" presetClass="entr" presetID="53" presetSubtype="0">
                                  <p:stCondLst>
                                    <p:cond delay="750"/>
                                  </p:stCondLst>
                                  <p:childTnLst>
                                    <p:set>
                                      <p:cBhvr>
                                        <p:cTn dur="1" fill="hold" id="36">
                                          <p:stCondLst>
                                            <p:cond delay="0"/>
                                          </p:stCondLst>
                                        </p:cTn>
                                        <p:tgtEl>
                                          <p:spTgt spid="10"/>
                                        </p:tgtEl>
                                        <p:attrNameLst>
                                          <p:attrName>style.visibility</p:attrName>
                                        </p:attrNameLst>
                                      </p:cBhvr>
                                      <p:to>
                                        <p:strVal val="visible"/>
                                      </p:to>
                                    </p:set>
                                    <p:anim calcmode="lin" valueType="num">
                                      <p:cBhvr>
                                        <p:cTn dur="500" fill="hold" id="37"/>
                                        <p:tgtEl>
                                          <p:spTgt spid="10"/>
                                        </p:tgtEl>
                                        <p:attrNameLst>
                                          <p:attrName>ppt_w</p:attrName>
                                        </p:attrNameLst>
                                      </p:cBhvr>
                                      <p:tavLst>
                                        <p:tav tm="0">
                                          <p:val>
                                            <p:fltVal val="0"/>
                                          </p:val>
                                        </p:tav>
                                        <p:tav tm="100000">
                                          <p:val>
                                            <p:strVal val="#ppt_w"/>
                                          </p:val>
                                        </p:tav>
                                      </p:tavLst>
                                    </p:anim>
                                    <p:anim calcmode="lin" valueType="num">
                                      <p:cBhvr>
                                        <p:cTn dur="500" fill="hold" id="38"/>
                                        <p:tgtEl>
                                          <p:spTgt spid="10"/>
                                        </p:tgtEl>
                                        <p:attrNameLst>
                                          <p:attrName>ppt_h</p:attrName>
                                        </p:attrNameLst>
                                      </p:cBhvr>
                                      <p:tavLst>
                                        <p:tav tm="0">
                                          <p:val>
                                            <p:fltVal val="0"/>
                                          </p:val>
                                        </p:tav>
                                        <p:tav tm="100000">
                                          <p:val>
                                            <p:strVal val="#ppt_h"/>
                                          </p:val>
                                        </p:tav>
                                      </p:tavLst>
                                    </p:anim>
                                    <p:animEffect filter="fade" transition="in">
                                      <p:cBhvr>
                                        <p:cTn dur="500" id="39"/>
                                        <p:tgtEl>
                                          <p:spTgt spid="10"/>
                                        </p:tgtEl>
                                      </p:cBhvr>
                                    </p:animEffect>
                                  </p:childTnLst>
                                </p:cTn>
                              </p:par>
                            </p:childTnLst>
                          </p:cTn>
                        </p:par>
                        <p:par>
                          <p:cTn fill="hold" id="40" nodeType="afterGroup">
                            <p:stCondLst>
                              <p:cond delay="2250"/>
                            </p:stCondLst>
                            <p:childTnLst>
                              <p:par>
                                <p:cTn fill="hold" grpId="0" id="41" nodeType="afterEffect" presetClass="entr" presetID="2" presetSubtype="4">
                                  <p:stCondLst>
                                    <p:cond delay="0"/>
                                  </p:stCondLst>
                                  <p:childTnLst>
                                    <p:set>
                                      <p:cBhvr>
                                        <p:cTn dur="1" fill="hold" id="42">
                                          <p:stCondLst>
                                            <p:cond delay="0"/>
                                          </p:stCondLst>
                                        </p:cTn>
                                        <p:tgtEl>
                                          <p:spTgt spid="12"/>
                                        </p:tgtEl>
                                        <p:attrNameLst>
                                          <p:attrName>style.visibility</p:attrName>
                                        </p:attrNameLst>
                                      </p:cBhvr>
                                      <p:to>
                                        <p:strVal val="visible"/>
                                      </p:to>
                                    </p:set>
                                    <p:anim calcmode="lin" valueType="num">
                                      <p:cBhvr additive="base">
                                        <p:cTn dur="300" fill="hold" id="43"/>
                                        <p:tgtEl>
                                          <p:spTgt spid="12"/>
                                        </p:tgtEl>
                                        <p:attrNameLst>
                                          <p:attrName>ppt_x</p:attrName>
                                        </p:attrNameLst>
                                      </p:cBhvr>
                                      <p:tavLst>
                                        <p:tav tm="0">
                                          <p:val>
                                            <p:strVal val="#ppt_x"/>
                                          </p:val>
                                        </p:tav>
                                        <p:tav tm="100000">
                                          <p:val>
                                            <p:strVal val="#ppt_x"/>
                                          </p:val>
                                        </p:tav>
                                      </p:tavLst>
                                    </p:anim>
                                    <p:anim calcmode="lin" valueType="num">
                                      <p:cBhvr additive="base">
                                        <p:cTn dur="300" fill="hold" id="44"/>
                                        <p:tgtEl>
                                          <p:spTgt spid="12"/>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1">
                                  <p:stCondLst>
                                    <p:cond delay="0"/>
                                  </p:stCondLst>
                                  <p:childTnLst>
                                    <p:set>
                                      <p:cBhvr>
                                        <p:cTn dur="1" fill="hold" id="46">
                                          <p:stCondLst>
                                            <p:cond delay="0"/>
                                          </p:stCondLst>
                                        </p:cTn>
                                        <p:tgtEl>
                                          <p:spTgt spid="13"/>
                                        </p:tgtEl>
                                        <p:attrNameLst>
                                          <p:attrName>style.visibility</p:attrName>
                                        </p:attrNameLst>
                                      </p:cBhvr>
                                      <p:to>
                                        <p:strVal val="visible"/>
                                      </p:to>
                                    </p:set>
                                    <p:anim calcmode="lin" valueType="num">
                                      <p:cBhvr additive="base">
                                        <p:cTn dur="300" fill="hold" id="47"/>
                                        <p:tgtEl>
                                          <p:spTgt spid="13"/>
                                        </p:tgtEl>
                                        <p:attrNameLst>
                                          <p:attrName>ppt_x</p:attrName>
                                        </p:attrNameLst>
                                      </p:cBhvr>
                                      <p:tavLst>
                                        <p:tav tm="0">
                                          <p:val>
                                            <p:strVal val="#ppt_x"/>
                                          </p:val>
                                        </p:tav>
                                        <p:tav tm="100000">
                                          <p:val>
                                            <p:strVal val="#ppt_x"/>
                                          </p:val>
                                        </p:tav>
                                      </p:tavLst>
                                    </p:anim>
                                    <p:anim calcmode="lin" valueType="num">
                                      <p:cBhvr additive="base">
                                        <p:cTn dur="300" fill="hold" id="48"/>
                                        <p:tgtEl>
                                          <p:spTgt spid="13"/>
                                        </p:tgtEl>
                                        <p:attrNameLst>
                                          <p:attrName>ppt_y</p:attrName>
                                        </p:attrNameLst>
                                      </p:cBhvr>
                                      <p:tavLst>
                                        <p:tav tm="0">
                                          <p:val>
                                            <p:strVal val="0-#ppt_h/2"/>
                                          </p:val>
                                        </p:tav>
                                        <p:tav tm="100000">
                                          <p:val>
                                            <p:strVal val="#ppt_y"/>
                                          </p:val>
                                        </p:tav>
                                      </p:tavLst>
                                    </p:anim>
                                  </p:childTnLst>
                                </p:cTn>
                              </p:par>
                            </p:childTnLst>
                          </p:cTn>
                        </p:par>
                        <p:par>
                          <p:cTn fill="hold" id="49" nodeType="afterGroup">
                            <p:stCondLst>
                              <p:cond delay="2550"/>
                            </p:stCondLst>
                            <p:childTnLst>
                              <p:par>
                                <p:cTn fill="hold" grpId="0" id="50" nodeType="afterEffect" presetClass="entr" presetID="17" presetSubtype="8">
                                  <p:stCondLst>
                                    <p:cond delay="0"/>
                                  </p:stCondLst>
                                  <p:childTnLst>
                                    <p:set>
                                      <p:cBhvr>
                                        <p:cTn dur="1" fill="hold" id="51">
                                          <p:stCondLst>
                                            <p:cond delay="0"/>
                                          </p:stCondLst>
                                        </p:cTn>
                                        <p:tgtEl>
                                          <p:spTgt spid="11"/>
                                        </p:tgtEl>
                                        <p:attrNameLst>
                                          <p:attrName>style.visibility</p:attrName>
                                        </p:attrNameLst>
                                      </p:cBhvr>
                                      <p:to>
                                        <p:strVal val="visible"/>
                                      </p:to>
                                    </p:set>
                                    <p:anim calcmode="lin" valueType="num">
                                      <p:cBhvr>
                                        <p:cTn dur="500" fill="hold" id="52"/>
                                        <p:tgtEl>
                                          <p:spTgt spid="11"/>
                                        </p:tgtEl>
                                        <p:attrNameLst>
                                          <p:attrName>ppt_x</p:attrName>
                                        </p:attrNameLst>
                                      </p:cBhvr>
                                      <p:tavLst>
                                        <p:tav tm="0">
                                          <p:val>
                                            <p:strVal val="#ppt_x-#ppt_w/2"/>
                                          </p:val>
                                        </p:tav>
                                        <p:tav tm="100000">
                                          <p:val>
                                            <p:strVal val="#ppt_x"/>
                                          </p:val>
                                        </p:tav>
                                      </p:tavLst>
                                    </p:anim>
                                    <p:anim calcmode="lin" valueType="num">
                                      <p:cBhvr>
                                        <p:cTn dur="500" fill="hold" id="53"/>
                                        <p:tgtEl>
                                          <p:spTgt spid="11"/>
                                        </p:tgtEl>
                                        <p:attrNameLst>
                                          <p:attrName>ppt_y</p:attrName>
                                        </p:attrNameLst>
                                      </p:cBhvr>
                                      <p:tavLst>
                                        <p:tav tm="0">
                                          <p:val>
                                            <p:strVal val="#ppt_y"/>
                                          </p:val>
                                        </p:tav>
                                        <p:tav tm="100000">
                                          <p:val>
                                            <p:strVal val="#ppt_y"/>
                                          </p:val>
                                        </p:tav>
                                      </p:tavLst>
                                    </p:anim>
                                    <p:anim calcmode="lin" valueType="num">
                                      <p:cBhvr>
                                        <p:cTn dur="500" fill="hold" id="54"/>
                                        <p:tgtEl>
                                          <p:spTgt spid="11"/>
                                        </p:tgtEl>
                                        <p:attrNameLst>
                                          <p:attrName>ppt_w</p:attrName>
                                        </p:attrNameLst>
                                      </p:cBhvr>
                                      <p:tavLst>
                                        <p:tav tm="0">
                                          <p:val>
                                            <p:fltVal val="0"/>
                                          </p:val>
                                        </p:tav>
                                        <p:tav tm="100000">
                                          <p:val>
                                            <p:strVal val="#ppt_w"/>
                                          </p:val>
                                        </p:tav>
                                      </p:tavLst>
                                    </p:anim>
                                    <p:anim calcmode="lin" valueType="num">
                                      <p:cBhvr>
                                        <p:cTn dur="500" fill="hold" id="55"/>
                                        <p:tgtEl>
                                          <p:spTgt spid="11"/>
                                        </p:tgtEl>
                                        <p:attrNameLst>
                                          <p:attrName>ppt_h</p:attrName>
                                        </p:attrNameLst>
                                      </p:cBhvr>
                                      <p:tavLst>
                                        <p:tav tm="0">
                                          <p:val>
                                            <p:strVal val="#ppt_h"/>
                                          </p:val>
                                        </p:tav>
                                        <p:tav tm="100000">
                                          <p:val>
                                            <p:strVal val="#ppt_h"/>
                                          </p:val>
                                        </p:tav>
                                      </p:tavLst>
                                    </p:anim>
                                  </p:childTnLst>
                                </p:cTn>
                              </p:par>
                            </p:childTnLst>
                          </p:cTn>
                        </p:par>
                        <p:par>
                          <p:cTn fill="hold" id="56" nodeType="afterGroup">
                            <p:stCondLst>
                              <p:cond delay="3050"/>
                            </p:stCondLst>
                            <p:childTnLst>
                              <p:par>
                                <p:cTn fill="hold" grpId="0" id="57" nodeType="afterEffect" presetClass="entr" presetID="22" presetSubtype="1">
                                  <p:stCondLst>
                                    <p:cond delay="0"/>
                                  </p:stCondLst>
                                  <p:childTnLst>
                                    <p:set>
                                      <p:cBhvr>
                                        <p:cTn dur="1" fill="hold" id="58">
                                          <p:stCondLst>
                                            <p:cond delay="0"/>
                                          </p:stCondLst>
                                        </p:cTn>
                                        <p:tgtEl>
                                          <p:spTgt spid="14"/>
                                        </p:tgtEl>
                                        <p:attrNameLst>
                                          <p:attrName>style.visibility</p:attrName>
                                        </p:attrNameLst>
                                      </p:cBhvr>
                                      <p:to>
                                        <p:strVal val="visible"/>
                                      </p:to>
                                    </p:set>
                                    <p:animEffect filter="wipe(up)" transition="in">
                                      <p:cBhvr>
                                        <p:cTn dur="500" id="59"/>
                                        <p:tgtEl>
                                          <p:spTgt spid="14"/>
                                        </p:tgtEl>
                                      </p:cBhvr>
                                    </p:animEffect>
                                  </p:childTnLst>
                                </p:cTn>
                              </p:par>
                            </p:childTnLst>
                          </p:cTn>
                        </p:par>
                        <p:par>
                          <p:cTn fill="hold" id="60" nodeType="afterGroup">
                            <p:stCondLst>
                              <p:cond delay="3550"/>
                            </p:stCondLst>
                            <p:childTnLst>
                              <p:par>
                                <p:cTn fill="hold" grpId="0" id="61" nodeType="afterEffect" presetClass="entr" presetID="22" presetSubtype="1">
                                  <p:stCondLst>
                                    <p:cond delay="0"/>
                                  </p:stCondLst>
                                  <p:childTnLst>
                                    <p:set>
                                      <p:cBhvr>
                                        <p:cTn dur="1" fill="hold" id="62">
                                          <p:stCondLst>
                                            <p:cond delay="0"/>
                                          </p:stCondLst>
                                        </p:cTn>
                                        <p:tgtEl>
                                          <p:spTgt spid="15"/>
                                        </p:tgtEl>
                                        <p:attrNameLst>
                                          <p:attrName>style.visibility</p:attrName>
                                        </p:attrNameLst>
                                      </p:cBhvr>
                                      <p:to>
                                        <p:strVal val="visible"/>
                                      </p:to>
                                    </p:set>
                                    <p:animEffect filter="wipe(up)" transition="in">
                                      <p:cBhvr>
                                        <p:cTn dur="500" id="63"/>
                                        <p:tgtEl>
                                          <p:spTgt spid="15"/>
                                        </p:tgtEl>
                                      </p:cBhvr>
                                    </p:animEffect>
                                  </p:childTnLst>
                                </p:cTn>
                              </p:par>
                            </p:childTnLst>
                          </p:cTn>
                        </p:par>
                        <p:par>
                          <p:cTn fill="hold" id="64" nodeType="afterGroup">
                            <p:stCondLst>
                              <p:cond delay="4050"/>
                            </p:stCondLst>
                            <p:childTnLst>
                              <p:par>
                                <p:cTn fill="hold" grpId="0" id="65" nodeType="afterEffect" presetClass="entr" presetID="22" presetSubtype="1">
                                  <p:stCondLst>
                                    <p:cond delay="0"/>
                                  </p:stCondLst>
                                  <p:childTnLst>
                                    <p:set>
                                      <p:cBhvr>
                                        <p:cTn dur="1" fill="hold" id="66">
                                          <p:stCondLst>
                                            <p:cond delay="0"/>
                                          </p:stCondLst>
                                        </p:cTn>
                                        <p:tgtEl>
                                          <p:spTgt spid="16"/>
                                        </p:tgtEl>
                                        <p:attrNameLst>
                                          <p:attrName>style.visibility</p:attrName>
                                        </p:attrNameLst>
                                      </p:cBhvr>
                                      <p:to>
                                        <p:strVal val="visible"/>
                                      </p:to>
                                    </p:set>
                                    <p:animEffect filter="wipe(up)" transition="in">
                                      <p:cBhvr>
                                        <p:cTn dur="500" id="67"/>
                                        <p:tgtEl>
                                          <p:spTgt spid="16"/>
                                        </p:tgtEl>
                                      </p:cBhvr>
                                    </p:animEffect>
                                  </p:childTnLst>
                                </p:cTn>
                              </p:par>
                            </p:childTnLst>
                          </p:cTn>
                        </p:par>
                        <p:par>
                          <p:cTn fill="hold" id="68" nodeType="afterGroup">
                            <p:stCondLst>
                              <p:cond delay="4550"/>
                            </p:stCondLst>
                            <p:childTnLst>
                              <p:par>
                                <p:cTn fill="hold" grpId="0" id="69" nodeType="afterEffect" presetClass="entr" presetID="22" presetSubtype="1">
                                  <p:stCondLst>
                                    <p:cond delay="0"/>
                                  </p:stCondLst>
                                  <p:childTnLst>
                                    <p:set>
                                      <p:cBhvr>
                                        <p:cTn dur="1" fill="hold" id="70">
                                          <p:stCondLst>
                                            <p:cond delay="0"/>
                                          </p:stCondLst>
                                        </p:cTn>
                                        <p:tgtEl>
                                          <p:spTgt spid="17"/>
                                        </p:tgtEl>
                                        <p:attrNameLst>
                                          <p:attrName>style.visibility</p:attrName>
                                        </p:attrNameLst>
                                      </p:cBhvr>
                                      <p:to>
                                        <p:strVal val="visible"/>
                                      </p:to>
                                    </p:set>
                                    <p:animEffect filter="wipe(up)" transition="in">
                                      <p:cBhvr>
                                        <p:cTn dur="500" id="71"/>
                                        <p:tgtEl>
                                          <p:spTgt spid="17"/>
                                        </p:tgtEl>
                                      </p:cBhvr>
                                    </p:animEffect>
                                  </p:childTnLst>
                                </p:cTn>
                              </p:par>
                            </p:childTnLst>
                          </p:cTn>
                        </p:par>
                        <p:par>
                          <p:cTn fill="hold" id="72" nodeType="afterGroup">
                            <p:stCondLst>
                              <p:cond delay="5050"/>
                            </p:stCondLst>
                            <p:childTnLst>
                              <p:par>
                                <p:cTn fill="hold" id="73" nodeType="afterEffect" presetClass="entr" presetID="22" presetSubtype="2">
                                  <p:stCondLst>
                                    <p:cond delay="0"/>
                                  </p:stCondLst>
                                  <p:childTnLst>
                                    <p:set>
                                      <p:cBhvr>
                                        <p:cTn dur="1" fill="hold" id="74">
                                          <p:stCondLst>
                                            <p:cond delay="0"/>
                                          </p:stCondLst>
                                        </p:cTn>
                                        <p:tgtEl>
                                          <p:spTgt spid="18"/>
                                        </p:tgtEl>
                                        <p:attrNameLst>
                                          <p:attrName>style.visibility</p:attrName>
                                        </p:attrNameLst>
                                      </p:cBhvr>
                                      <p:to>
                                        <p:strVal val="visible"/>
                                      </p:to>
                                    </p:set>
                                    <p:animEffect filter="wipe(right)" transition="in">
                                      <p:cBhvr>
                                        <p:cTn dur="500" id="75"/>
                                        <p:tgtEl>
                                          <p:spTgt spid="18"/>
                                        </p:tgtEl>
                                      </p:cBhvr>
                                    </p:animEffect>
                                  </p:childTnLst>
                                </p:cTn>
                              </p:par>
                              <p:par>
                                <p:cTn fill="hold" grpId="0" id="76" nodeType="withEffect" presetClass="entr" presetID="22" presetSubtype="8">
                                  <p:stCondLst>
                                    <p:cond delay="0"/>
                                  </p:stCondLst>
                                  <p:childTnLst>
                                    <p:set>
                                      <p:cBhvr>
                                        <p:cTn dur="1" fill="hold" id="77">
                                          <p:stCondLst>
                                            <p:cond delay="0"/>
                                          </p:stCondLst>
                                        </p:cTn>
                                        <p:tgtEl>
                                          <p:spTgt spid="19"/>
                                        </p:tgtEl>
                                        <p:attrNameLst>
                                          <p:attrName>style.visibility</p:attrName>
                                        </p:attrNameLst>
                                      </p:cBhvr>
                                      <p:to>
                                        <p:strVal val="visible"/>
                                      </p:to>
                                    </p:set>
                                    <p:animEffect filter="wipe(left)" transition="in">
                                      <p:cBhvr>
                                        <p:cTn dur="500" id="78"/>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7"/>
      <p:bldP grpId="0" spid="8"/>
      <p:bldP grpId="0" spid="9"/>
      <p:bldP grpId="0" spid="10"/>
      <p:bldP grpId="0" spid="11"/>
      <p:bldP grpId="0" spid="12"/>
      <p:bldP grpId="0" spid="13"/>
      <p:bldP grpId="0" spid="14"/>
      <p:bldP grpId="0" spid="15"/>
      <p:bldP grpId="0" spid="16"/>
      <p:bldP grpId="0" spid="17"/>
      <p:bldP grpId="0" spid="19"/>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TextBox 14"/>
          <p:cNvSpPr txBox="1">
            <a:spLocks noChangeArrowheads="1"/>
          </p:cNvSpPr>
          <p:nvPr/>
        </p:nvSpPr>
        <p:spPr bwMode="auto">
          <a:xfrm>
            <a:off x="683568" y="218132"/>
            <a:ext cx="3672408" cy="365760"/>
          </a:xfrm>
          <a:prstGeom prst="rect">
            <a:avLst/>
          </a:prstGeom>
          <a:noFill/>
          <a:ln w="9525">
            <a:noFill/>
            <a:miter lim="800000"/>
          </a:ln>
        </p:spPr>
        <p:txBody>
          <a:bodyPr wrap="square">
            <a:spAutoFit/>
          </a:bodyPr>
          <a:lstStyle/>
          <a:p>
            <a:pPr lvl="0">
              <a:defRPr/>
            </a:pPr>
            <a:r>
              <a:rPr altLang="en-US" b="1" kern="0" lang="zh-CN">
                <a:solidFill>
                  <a:schemeClr val="bg1"/>
                </a:solidFill>
                <a:latin charset="-122" panose="020b0503020204020204" pitchFamily="34" typeface="微软雅黑"/>
                <a:ea charset="-122" panose="020b0503020204020204" pitchFamily="34" typeface="微软雅黑"/>
              </a:rPr>
              <a:t>工作中存在的挑战与措施</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pic>
        <p:nvPicPr>
          <p:cNvPr id="6" name="Picture 2"/>
          <p:cNvPicPr>
            <a:picLocks noChangeArrowheads="1" noChangeAspect="1"/>
          </p:cNvPicPr>
          <p:nvPr/>
        </p:nvPicPr>
        <p:blipFill>
          <a:blip r:embed="rId3">
            <a:extLst>
              <a:ext uri="{28A0092B-C50C-407E-A947-70E740481C1C}">
                <a14:useLocalDpi val="0"/>
              </a:ext>
            </a:extLst>
          </a:blip>
          <a:stretch>
            <a:fillRect/>
          </a:stretch>
        </p:blipFill>
        <p:spPr bwMode="auto">
          <a:xfrm>
            <a:off x="7229475" y="71297"/>
            <a:ext cx="1735013" cy="53645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7" name="矩形 6"/>
          <p:cNvSpPr/>
          <p:nvPr/>
        </p:nvSpPr>
        <p:spPr>
          <a:xfrm>
            <a:off x="828000" y="1161276"/>
            <a:ext cx="3744000" cy="176400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11"/>
          <p:cNvSpPr txBox="1"/>
          <p:nvPr/>
        </p:nvSpPr>
        <p:spPr>
          <a:xfrm>
            <a:off x="897353" y="1154003"/>
            <a:ext cx="358775" cy="365760"/>
          </a:xfrm>
          <a:prstGeom prst="rect">
            <a:avLst/>
          </a:prstGeom>
          <a:noFill/>
        </p:spPr>
        <p:txBody>
          <a:bodyPr bIns="0" lIns="0" rIns="0" rtlCol="0" tIns="0" wrap="none">
            <a:spAutoFit/>
          </a:bodyPr>
          <a:lstStyle/>
          <a:p>
            <a:r>
              <a:rPr altLang="zh-CN" lang="en-US" smtClean="0" sz="2400">
                <a:solidFill>
                  <a:schemeClr val="bg1">
                    <a:lumMod val="95000"/>
                  </a:schemeClr>
                </a:solidFill>
                <a:latin charset="-122" panose="020b0503020204020204" pitchFamily="34" typeface="微软雅黑"/>
                <a:ea charset="-122" panose="020b0503020204020204" pitchFamily="34" typeface="微软雅黑"/>
              </a:rPr>
              <a:t>01</a:t>
            </a:r>
          </a:p>
        </p:txBody>
      </p:sp>
      <p:sp>
        <p:nvSpPr>
          <p:cNvPr id="9" name="矩形 8"/>
          <p:cNvSpPr/>
          <p:nvPr/>
        </p:nvSpPr>
        <p:spPr>
          <a:xfrm>
            <a:off x="4572000" y="2918994"/>
            <a:ext cx="3744000" cy="176400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15"/>
          <p:cNvSpPr txBox="1"/>
          <p:nvPr/>
        </p:nvSpPr>
        <p:spPr>
          <a:xfrm>
            <a:off x="7884368" y="2949354"/>
            <a:ext cx="358775" cy="365760"/>
          </a:xfrm>
          <a:prstGeom prst="rect">
            <a:avLst/>
          </a:prstGeom>
          <a:noFill/>
        </p:spPr>
        <p:txBody>
          <a:bodyPr bIns="0" lIns="0" rIns="0" rtlCol="0" tIns="0" wrap="none">
            <a:spAutoFit/>
          </a:bodyPr>
          <a:lstStyle/>
          <a:p>
            <a:r>
              <a:rPr altLang="zh-CN" lang="en-US" smtClean="0" sz="2400">
                <a:solidFill>
                  <a:schemeClr val="bg1">
                    <a:lumMod val="95000"/>
                  </a:schemeClr>
                </a:solidFill>
                <a:latin charset="-122" panose="020b0503020204020204" pitchFamily="34" typeface="微软雅黑"/>
                <a:ea charset="-122" panose="020b0503020204020204" pitchFamily="34" typeface="微软雅黑"/>
              </a:rPr>
              <a:t>04</a:t>
            </a:r>
          </a:p>
        </p:txBody>
      </p:sp>
      <p:sp>
        <p:nvSpPr>
          <p:cNvPr id="11" name="矩形 10"/>
          <p:cNvSpPr/>
          <p:nvPr/>
        </p:nvSpPr>
        <p:spPr>
          <a:xfrm>
            <a:off x="1619672" y="2923709"/>
            <a:ext cx="2952328" cy="14040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9"/>
          <p:cNvSpPr txBox="1"/>
          <p:nvPr/>
        </p:nvSpPr>
        <p:spPr>
          <a:xfrm>
            <a:off x="1835696" y="2995521"/>
            <a:ext cx="266700" cy="274320"/>
          </a:xfrm>
          <a:prstGeom prst="rect">
            <a:avLst/>
          </a:prstGeom>
          <a:noFill/>
        </p:spPr>
        <p:txBody>
          <a:bodyPr bIns="0" lIns="0" rIns="0" rtlCol="0" tIns="0" wrap="none">
            <a:spAutoFit/>
          </a:bodyPr>
          <a:lstStyle/>
          <a:p>
            <a:r>
              <a:rPr altLang="zh-CN" lang="en-US" smtClean="0">
                <a:solidFill>
                  <a:schemeClr val="bg1">
                    <a:lumMod val="95000"/>
                  </a:schemeClr>
                </a:solidFill>
                <a:latin charset="-122" panose="020b0503020204020204" pitchFamily="34" typeface="微软雅黑"/>
                <a:ea charset="-122" panose="020b0503020204020204" pitchFamily="34" typeface="微软雅黑"/>
              </a:rPr>
              <a:t>03</a:t>
            </a:r>
          </a:p>
        </p:txBody>
      </p:sp>
      <p:sp>
        <p:nvSpPr>
          <p:cNvPr id="13" name="矩形 12"/>
          <p:cNvSpPr/>
          <p:nvPr/>
        </p:nvSpPr>
        <p:spPr>
          <a:xfrm>
            <a:off x="4572000" y="1521276"/>
            <a:ext cx="2952000" cy="14040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23"/>
          <p:cNvSpPr txBox="1"/>
          <p:nvPr/>
        </p:nvSpPr>
        <p:spPr>
          <a:xfrm>
            <a:off x="7039000" y="1699377"/>
            <a:ext cx="266700" cy="274320"/>
          </a:xfrm>
          <a:prstGeom prst="rect">
            <a:avLst/>
          </a:prstGeom>
          <a:noFill/>
        </p:spPr>
        <p:txBody>
          <a:bodyPr bIns="0" lIns="0" rIns="0" rtlCol="0" tIns="0" wrap="none">
            <a:spAutoFit/>
          </a:bodyPr>
          <a:lstStyle/>
          <a:p>
            <a:r>
              <a:rPr altLang="zh-CN" lang="en-US" smtClean="0">
                <a:solidFill>
                  <a:schemeClr val="bg1">
                    <a:lumMod val="95000"/>
                  </a:schemeClr>
                </a:solidFill>
                <a:latin charset="-122" panose="020b0503020204020204" pitchFamily="34" typeface="微软雅黑"/>
                <a:ea charset="-122" panose="020b0503020204020204" pitchFamily="34" typeface="微软雅黑"/>
              </a:rPr>
              <a:t>02</a:t>
            </a:r>
          </a:p>
        </p:txBody>
      </p:sp>
      <p:sp>
        <p:nvSpPr>
          <p:cNvPr id="15" name="矩形 1"/>
          <p:cNvSpPr>
            <a:spLocks noChangeArrowheads="1"/>
          </p:cNvSpPr>
          <p:nvPr/>
        </p:nvSpPr>
        <p:spPr bwMode="auto">
          <a:xfrm>
            <a:off x="1152593" y="1851864"/>
            <a:ext cx="2683764"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lvl="0">
              <a:lnSpc>
                <a:spcPct val="150000"/>
              </a:lnSpc>
              <a:defRPr/>
            </a:pPr>
            <a:r>
              <a:rPr altLang="en-US" lang="zh-CN" sz="1400">
                <a:solidFill>
                  <a:schemeClr val="bg1">
                    <a:lumMod val="95000"/>
                  </a:schemeClr>
                </a:solidFill>
                <a:latin charset="-122" panose="020b0503020204020204" pitchFamily="34" typeface="微软雅黑"/>
                <a:ea charset="-122" panose="020b0503020204020204" pitchFamily="34" typeface="微软雅黑"/>
              </a:rPr>
              <a:t>根据需要添加适当的文字，一页的文字最好不要超过200字</a:t>
            </a:r>
          </a:p>
        </p:txBody>
      </p:sp>
      <p:sp>
        <p:nvSpPr>
          <p:cNvPr id="16" name="TextBox 15"/>
          <p:cNvSpPr txBox="1"/>
          <p:nvPr/>
        </p:nvSpPr>
        <p:spPr>
          <a:xfrm>
            <a:off x="1152593" y="1546119"/>
            <a:ext cx="1835231" cy="335280"/>
          </a:xfrm>
          <a:prstGeom prst="rect">
            <a:avLst/>
          </a:prstGeom>
          <a:noFill/>
        </p:spPr>
        <p:txBody>
          <a:bodyPr rtlCol="0" wrap="square">
            <a:spAutoFit/>
          </a:bodyPr>
          <a:lstStyle/>
          <a:p>
            <a:pPr lvl="0"/>
            <a:r>
              <a:rPr altLang="en-US" b="1" lang="zh-CN" smtClean="0" sz="1600">
                <a:solidFill>
                  <a:schemeClr val="bg1">
                    <a:lumMod val="95000"/>
                  </a:schemeClr>
                </a:solidFill>
                <a:latin charset="-122" panose="020b0503020204020204" pitchFamily="34" typeface="微软雅黑"/>
                <a:ea charset="-122" panose="020b0503020204020204" pitchFamily="34" typeface="微软雅黑"/>
              </a:rPr>
              <a:t>添加文本标题</a:t>
            </a:r>
          </a:p>
        </p:txBody>
      </p:sp>
      <p:sp>
        <p:nvSpPr>
          <p:cNvPr id="17" name="矩形 1"/>
          <p:cNvSpPr>
            <a:spLocks noChangeArrowheads="1"/>
          </p:cNvSpPr>
          <p:nvPr/>
        </p:nvSpPr>
        <p:spPr bwMode="auto">
          <a:xfrm>
            <a:off x="5456022" y="3724072"/>
            <a:ext cx="2683764"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lvl="0">
              <a:lnSpc>
                <a:spcPct val="150000"/>
              </a:lnSpc>
              <a:defRPr/>
            </a:pPr>
            <a:r>
              <a:rPr altLang="en-US" lang="zh-CN" sz="1400">
                <a:solidFill>
                  <a:schemeClr val="bg1">
                    <a:lumMod val="95000"/>
                  </a:schemeClr>
                </a:solidFill>
                <a:latin charset="-122" panose="020b0503020204020204" pitchFamily="34" typeface="微软雅黑"/>
                <a:ea charset="-122" panose="020b0503020204020204" pitchFamily="34" typeface="微软雅黑"/>
              </a:rPr>
              <a:t>根据需要添加适当的文字，一页的文字最好不要超过200字</a:t>
            </a:r>
          </a:p>
        </p:txBody>
      </p:sp>
      <p:sp>
        <p:nvSpPr>
          <p:cNvPr id="18" name="TextBox 17"/>
          <p:cNvSpPr txBox="1"/>
          <p:nvPr/>
        </p:nvSpPr>
        <p:spPr>
          <a:xfrm>
            <a:off x="6588224" y="3418327"/>
            <a:ext cx="1551562" cy="335280"/>
          </a:xfrm>
          <a:prstGeom prst="rect">
            <a:avLst/>
          </a:prstGeom>
          <a:noFill/>
        </p:spPr>
        <p:txBody>
          <a:bodyPr rtlCol="0" wrap="square">
            <a:spAutoFit/>
          </a:bodyPr>
          <a:lstStyle/>
          <a:p>
            <a:pPr algn="r" lvl="0"/>
            <a:r>
              <a:rPr altLang="en-US" b="1" lang="zh-CN" smtClean="0" sz="1600">
                <a:solidFill>
                  <a:schemeClr val="bg1">
                    <a:lumMod val="95000"/>
                  </a:schemeClr>
                </a:solidFill>
                <a:latin charset="-122" panose="020b0503020204020204" pitchFamily="34" typeface="微软雅黑"/>
                <a:ea charset="-122" panose="020b0503020204020204" pitchFamily="34" typeface="微软雅黑"/>
              </a:rPr>
              <a:t>添加文本标题</a:t>
            </a:r>
          </a:p>
        </p:txBody>
      </p:sp>
      <p:sp>
        <p:nvSpPr>
          <p:cNvPr id="19" name="矩形 1"/>
          <p:cNvSpPr>
            <a:spLocks noChangeArrowheads="1"/>
          </p:cNvSpPr>
          <p:nvPr/>
        </p:nvSpPr>
        <p:spPr bwMode="auto">
          <a:xfrm>
            <a:off x="4636755" y="2138105"/>
            <a:ext cx="239573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lvl="0">
              <a:lnSpc>
                <a:spcPct val="150000"/>
              </a:lnSpc>
              <a:defRPr/>
            </a:pPr>
            <a:r>
              <a:rPr altLang="en-US" lang="zh-CN" sz="1200">
                <a:solidFill>
                  <a:schemeClr val="bg1">
                    <a:lumMod val="95000"/>
                  </a:schemeClr>
                </a:solidFill>
                <a:latin charset="-122" panose="020b0503020204020204" pitchFamily="34" typeface="微软雅黑"/>
                <a:ea charset="-122" panose="020b0503020204020204" pitchFamily="34" typeface="微软雅黑"/>
              </a:rPr>
              <a:t>根据需要添加适当的文字，一页的文字最好不要超过200字</a:t>
            </a:r>
          </a:p>
        </p:txBody>
      </p:sp>
      <p:sp>
        <p:nvSpPr>
          <p:cNvPr id="20" name="TextBox 19"/>
          <p:cNvSpPr txBox="1"/>
          <p:nvPr/>
        </p:nvSpPr>
        <p:spPr>
          <a:xfrm>
            <a:off x="5607291" y="1832360"/>
            <a:ext cx="1425196" cy="304800"/>
          </a:xfrm>
          <a:prstGeom prst="rect">
            <a:avLst/>
          </a:prstGeom>
          <a:noFill/>
        </p:spPr>
        <p:txBody>
          <a:bodyPr rtlCol="0" wrap="square">
            <a:spAutoFit/>
          </a:bodyPr>
          <a:lstStyle/>
          <a:p>
            <a:pPr algn="r" lvl="0"/>
            <a:r>
              <a:rPr altLang="en-US" b="1" lang="zh-CN" smtClean="0" sz="1400">
                <a:solidFill>
                  <a:schemeClr val="bg1">
                    <a:lumMod val="95000"/>
                  </a:schemeClr>
                </a:solidFill>
                <a:latin charset="-122" panose="020b0503020204020204" pitchFamily="34" typeface="微软雅黑"/>
                <a:ea charset="-122" panose="020b0503020204020204" pitchFamily="34" typeface="微软雅黑"/>
              </a:rPr>
              <a:t>添加文本标题</a:t>
            </a:r>
          </a:p>
        </p:txBody>
      </p:sp>
      <p:sp>
        <p:nvSpPr>
          <p:cNvPr id="21" name="矩形 1"/>
          <p:cNvSpPr>
            <a:spLocks noChangeArrowheads="1"/>
          </p:cNvSpPr>
          <p:nvPr/>
        </p:nvSpPr>
        <p:spPr bwMode="auto">
          <a:xfrm>
            <a:off x="2104260" y="3445032"/>
            <a:ext cx="239573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lvl="0">
              <a:lnSpc>
                <a:spcPct val="150000"/>
              </a:lnSpc>
              <a:defRPr/>
            </a:pPr>
            <a:r>
              <a:rPr altLang="en-US" lang="zh-CN" sz="1200">
                <a:solidFill>
                  <a:schemeClr val="bg1">
                    <a:lumMod val="95000"/>
                  </a:schemeClr>
                </a:solidFill>
                <a:latin charset="-122" panose="020b0503020204020204" pitchFamily="34" typeface="微软雅黑"/>
                <a:ea charset="-122" panose="020b0503020204020204" pitchFamily="34" typeface="微软雅黑"/>
              </a:rPr>
              <a:t>根据需要添加适当的文字，一页的文字最好不要超过200字</a:t>
            </a:r>
          </a:p>
        </p:txBody>
      </p:sp>
      <p:sp>
        <p:nvSpPr>
          <p:cNvPr id="22" name="TextBox 21"/>
          <p:cNvSpPr txBox="1"/>
          <p:nvPr/>
        </p:nvSpPr>
        <p:spPr>
          <a:xfrm>
            <a:off x="2104260" y="3139287"/>
            <a:ext cx="1387620" cy="304800"/>
          </a:xfrm>
          <a:prstGeom prst="rect">
            <a:avLst/>
          </a:prstGeom>
          <a:noFill/>
        </p:spPr>
        <p:txBody>
          <a:bodyPr rtlCol="0" wrap="square">
            <a:spAutoFit/>
          </a:bodyPr>
          <a:lstStyle/>
          <a:p>
            <a:pPr lvl="0"/>
            <a:r>
              <a:rPr altLang="en-US" b="1" lang="zh-CN" smtClean="0" sz="1400">
                <a:solidFill>
                  <a:schemeClr val="bg1">
                    <a:lumMod val="95000"/>
                  </a:schemeClr>
                </a:solidFill>
                <a:latin charset="-122" panose="020b0503020204020204" pitchFamily="34" typeface="微软雅黑"/>
                <a:ea charset="-122" panose="020b0503020204020204" pitchFamily="34" typeface="微软雅黑"/>
              </a:rPr>
              <a:t>添加文本标题</a:t>
            </a:r>
          </a:p>
        </p:txBody>
      </p:sp>
    </p:spTree>
    <p:extLst>
      <p:ext uri="{BB962C8B-B14F-4D97-AF65-F5344CB8AC3E}">
        <p14:creationId val="3150918206"/>
      </p:ext>
    </p:extLst>
  </p:cSld>
  <p:clrMapOvr>
    <a:masterClrMapping/>
  </p:clrMapOvr>
  <p:transition>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4"/>
                                        </p:tgtEl>
                                        <p:attrNameLst>
                                          <p:attrName>style.visibility</p:attrName>
                                        </p:attrNameLst>
                                      </p:cBhvr>
                                      <p:to>
                                        <p:strVal val="visible"/>
                                      </p:to>
                                    </p:set>
                                    <p:animEffect filter="box(out)" transition="in">
                                      <p:cBhvr>
                                        <p:cTn dur="500" id="7"/>
                                        <p:tgtEl>
                                          <p:spTgt spid="4"/>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5"/>
                                        </p:tgtEl>
                                        <p:attrNameLst>
                                          <p:attrName>style.visibility</p:attrName>
                                        </p:attrNameLst>
                                      </p:cBhvr>
                                      <p:to>
                                        <p:strVal val="visible"/>
                                      </p:to>
                                    </p:set>
                                    <p:animEffect filter="box(out)" transition="in">
                                      <p:cBhvr>
                                        <p:cTn dur="500" id="10"/>
                                        <p:tgtEl>
                                          <p:spTgt spid="5"/>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3"/>
                                        </p:tgtEl>
                                        <p:attrNameLst>
                                          <p:attrName>style.visibility</p:attrName>
                                        </p:attrNameLst>
                                      </p:cBhvr>
                                      <p:to>
                                        <p:strVal val="visible"/>
                                      </p:to>
                                    </p:set>
                                    <p:animEffect filter="wipe(left)" transition="in">
                                      <p:cBhvr>
                                        <p:cTn dur="500" id="14"/>
                                        <p:tgtEl>
                                          <p:spTgt spid="3"/>
                                        </p:tgtEl>
                                      </p:cBhvr>
                                    </p:animEffect>
                                  </p:childTnLst>
                                </p:cTn>
                              </p:par>
                              <p:par>
                                <p:cTn fill="hold" id="15" nodeType="withEffect" presetClass="entr" presetID="2" presetSubtype="2">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1+#ppt_w/2"/>
                                          </p:val>
                                        </p:tav>
                                        <p:tav tm="100000">
                                          <p:val>
                                            <p:strVal val="#ppt_x"/>
                                          </p:val>
                                        </p:tav>
                                      </p:tavLst>
                                    </p:anim>
                                    <p:anim calcmode="lin" valueType="num">
                                      <p:cBhvr additive="base">
                                        <p:cTn dur="500" fill="hold" id="18"/>
                                        <p:tgtEl>
                                          <p:spTgt spid="6"/>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000"/>
                            </p:stCondLst>
                            <p:childTnLst>
                              <p:par>
                                <p:cTn fill="hold" grpId="0" id="20" nodeType="afterEffect" presetClass="entr" presetID="2" presetSubtype="9">
                                  <p:stCondLst>
                                    <p:cond delay="0"/>
                                  </p:stCondLst>
                                  <p:childTnLst>
                                    <p:set>
                                      <p:cBhvr>
                                        <p:cTn dur="1" fill="hold" id="21">
                                          <p:stCondLst>
                                            <p:cond delay="0"/>
                                          </p:stCondLst>
                                        </p:cTn>
                                        <p:tgtEl>
                                          <p:spTgt spid="7"/>
                                        </p:tgtEl>
                                        <p:attrNameLst>
                                          <p:attrName>style.visibility</p:attrName>
                                        </p:attrNameLst>
                                      </p:cBhvr>
                                      <p:to>
                                        <p:strVal val="visible"/>
                                      </p:to>
                                    </p:set>
                                    <p:anim calcmode="lin" valueType="num">
                                      <p:cBhvr additive="base">
                                        <p:cTn dur="500" fill="hold" id="22"/>
                                        <p:tgtEl>
                                          <p:spTgt spid="7"/>
                                        </p:tgtEl>
                                        <p:attrNameLst>
                                          <p:attrName>ppt_x</p:attrName>
                                        </p:attrNameLst>
                                      </p:cBhvr>
                                      <p:tavLst>
                                        <p:tav tm="0">
                                          <p:val>
                                            <p:strVal val="0-#ppt_w/2"/>
                                          </p:val>
                                        </p:tav>
                                        <p:tav tm="100000">
                                          <p:val>
                                            <p:strVal val="#ppt_x"/>
                                          </p:val>
                                        </p:tav>
                                      </p:tavLst>
                                    </p:anim>
                                    <p:anim calcmode="lin" valueType="num">
                                      <p:cBhvr additive="base">
                                        <p:cTn dur="500" fill="hold" id="23"/>
                                        <p:tgtEl>
                                          <p:spTgt spid="7"/>
                                        </p:tgtEl>
                                        <p:attrNameLst>
                                          <p:attrName>ppt_y</p:attrName>
                                        </p:attrNameLst>
                                      </p:cBhvr>
                                      <p:tavLst>
                                        <p:tav tm="0">
                                          <p:val>
                                            <p:strVal val="0-#ppt_h/2"/>
                                          </p:val>
                                        </p:tav>
                                        <p:tav tm="100000">
                                          <p:val>
                                            <p:strVal val="#ppt_y"/>
                                          </p:val>
                                        </p:tav>
                                      </p:tavLst>
                                    </p:anim>
                                  </p:childTnLst>
                                </p:cTn>
                              </p:par>
                              <p:par>
                                <p:cTn fill="hold" grpId="0" id="24" nodeType="withEffect" presetClass="entr" presetID="2" presetSubtype="6">
                                  <p:stCondLst>
                                    <p:cond delay="0"/>
                                  </p:stCondLst>
                                  <p:childTnLst>
                                    <p:set>
                                      <p:cBhvr>
                                        <p:cTn dur="1" fill="hold" id="25">
                                          <p:stCondLst>
                                            <p:cond delay="0"/>
                                          </p:stCondLst>
                                        </p:cTn>
                                        <p:tgtEl>
                                          <p:spTgt spid="9"/>
                                        </p:tgtEl>
                                        <p:attrNameLst>
                                          <p:attrName>style.visibility</p:attrName>
                                        </p:attrNameLst>
                                      </p:cBhvr>
                                      <p:to>
                                        <p:strVal val="visible"/>
                                      </p:to>
                                    </p:set>
                                    <p:anim calcmode="lin" valueType="num">
                                      <p:cBhvr additive="base">
                                        <p:cTn dur="500" fill="hold" id="26"/>
                                        <p:tgtEl>
                                          <p:spTgt spid="9"/>
                                        </p:tgtEl>
                                        <p:attrNameLst>
                                          <p:attrName>ppt_x</p:attrName>
                                        </p:attrNameLst>
                                      </p:cBhvr>
                                      <p:tavLst>
                                        <p:tav tm="0">
                                          <p:val>
                                            <p:strVal val="1+#ppt_w/2"/>
                                          </p:val>
                                        </p:tav>
                                        <p:tav tm="100000">
                                          <p:val>
                                            <p:strVal val="#ppt_x"/>
                                          </p:val>
                                        </p:tav>
                                      </p:tavLst>
                                    </p:anim>
                                    <p:anim calcmode="lin" valueType="num">
                                      <p:cBhvr additive="base">
                                        <p:cTn dur="500" fill="hold" id="27"/>
                                        <p:tgtEl>
                                          <p:spTgt spid="9"/>
                                        </p:tgtEl>
                                        <p:attrNameLst>
                                          <p:attrName>ppt_y</p:attrName>
                                        </p:attrNameLst>
                                      </p:cBhvr>
                                      <p:tavLst>
                                        <p:tav tm="0">
                                          <p:val>
                                            <p:strVal val="1+#ppt_h/2"/>
                                          </p:val>
                                        </p:tav>
                                        <p:tav tm="100000">
                                          <p:val>
                                            <p:strVal val="#ppt_y"/>
                                          </p:val>
                                        </p:tav>
                                      </p:tavLst>
                                    </p:anim>
                                  </p:childTnLst>
                                </p:cTn>
                              </p:par>
                              <p:par>
                                <p:cTn fill="hold" grpId="0" id="28" nodeType="withEffect" presetClass="entr" presetID="2" presetSubtype="3">
                                  <p:stCondLst>
                                    <p:cond delay="500"/>
                                  </p:stCondLst>
                                  <p:childTnLst>
                                    <p:set>
                                      <p:cBhvr>
                                        <p:cTn dur="1" fill="hold" id="29">
                                          <p:stCondLst>
                                            <p:cond delay="0"/>
                                          </p:stCondLst>
                                        </p:cTn>
                                        <p:tgtEl>
                                          <p:spTgt spid="13"/>
                                        </p:tgtEl>
                                        <p:attrNameLst>
                                          <p:attrName>style.visibility</p:attrName>
                                        </p:attrNameLst>
                                      </p:cBhvr>
                                      <p:to>
                                        <p:strVal val="visible"/>
                                      </p:to>
                                    </p:set>
                                    <p:anim calcmode="lin" valueType="num">
                                      <p:cBhvr additive="base">
                                        <p:cTn dur="500" fill="hold" id="30"/>
                                        <p:tgtEl>
                                          <p:spTgt spid="13"/>
                                        </p:tgtEl>
                                        <p:attrNameLst>
                                          <p:attrName>ppt_x</p:attrName>
                                        </p:attrNameLst>
                                      </p:cBhvr>
                                      <p:tavLst>
                                        <p:tav tm="0">
                                          <p:val>
                                            <p:strVal val="1+#ppt_w/2"/>
                                          </p:val>
                                        </p:tav>
                                        <p:tav tm="100000">
                                          <p:val>
                                            <p:strVal val="#ppt_x"/>
                                          </p:val>
                                        </p:tav>
                                      </p:tavLst>
                                    </p:anim>
                                    <p:anim calcmode="lin" valueType="num">
                                      <p:cBhvr additive="base">
                                        <p:cTn dur="500" fill="hold" id="31"/>
                                        <p:tgtEl>
                                          <p:spTgt spid="13"/>
                                        </p:tgtEl>
                                        <p:attrNameLst>
                                          <p:attrName>ppt_y</p:attrName>
                                        </p:attrNameLst>
                                      </p:cBhvr>
                                      <p:tavLst>
                                        <p:tav tm="0">
                                          <p:val>
                                            <p:strVal val="0-#ppt_h/2"/>
                                          </p:val>
                                        </p:tav>
                                        <p:tav tm="100000">
                                          <p:val>
                                            <p:strVal val="#ppt_y"/>
                                          </p:val>
                                        </p:tav>
                                      </p:tavLst>
                                    </p:anim>
                                  </p:childTnLst>
                                </p:cTn>
                              </p:par>
                              <p:par>
                                <p:cTn fill="hold" grpId="0" id="32" nodeType="withEffect" presetClass="entr" presetID="2" presetSubtype="12">
                                  <p:stCondLst>
                                    <p:cond delay="500"/>
                                  </p:stCondLst>
                                  <p:childTnLst>
                                    <p:set>
                                      <p:cBhvr>
                                        <p:cTn dur="1" fill="hold" id="33">
                                          <p:stCondLst>
                                            <p:cond delay="0"/>
                                          </p:stCondLst>
                                        </p:cTn>
                                        <p:tgtEl>
                                          <p:spTgt spid="11"/>
                                        </p:tgtEl>
                                        <p:attrNameLst>
                                          <p:attrName>style.visibility</p:attrName>
                                        </p:attrNameLst>
                                      </p:cBhvr>
                                      <p:to>
                                        <p:strVal val="visible"/>
                                      </p:to>
                                    </p:set>
                                    <p:anim calcmode="lin" valueType="num">
                                      <p:cBhvr additive="base">
                                        <p:cTn dur="500" fill="hold" id="34"/>
                                        <p:tgtEl>
                                          <p:spTgt spid="11"/>
                                        </p:tgtEl>
                                        <p:attrNameLst>
                                          <p:attrName>ppt_x</p:attrName>
                                        </p:attrNameLst>
                                      </p:cBhvr>
                                      <p:tavLst>
                                        <p:tav tm="0">
                                          <p:val>
                                            <p:strVal val="0-#ppt_w/2"/>
                                          </p:val>
                                        </p:tav>
                                        <p:tav tm="100000">
                                          <p:val>
                                            <p:strVal val="#ppt_x"/>
                                          </p:val>
                                        </p:tav>
                                      </p:tavLst>
                                    </p:anim>
                                    <p:anim calcmode="lin" valueType="num">
                                      <p:cBhvr additive="base">
                                        <p:cTn dur="500" fill="hold" id="35"/>
                                        <p:tgtEl>
                                          <p:spTgt spid="11"/>
                                        </p:tgtEl>
                                        <p:attrNameLst>
                                          <p:attrName>ppt_y</p:attrName>
                                        </p:attrNameLst>
                                      </p:cBhvr>
                                      <p:tavLst>
                                        <p:tav tm="0">
                                          <p:val>
                                            <p:strVal val="1+#ppt_h/2"/>
                                          </p:val>
                                        </p:tav>
                                        <p:tav tm="100000">
                                          <p:val>
                                            <p:strVal val="#ppt_y"/>
                                          </p:val>
                                        </p:tav>
                                      </p:tavLst>
                                    </p:anim>
                                  </p:childTnLst>
                                </p:cTn>
                              </p:par>
                            </p:childTnLst>
                          </p:cTn>
                        </p:par>
                        <p:par>
                          <p:cTn fill="hold" id="36" nodeType="afterGroup">
                            <p:stCondLst>
                              <p:cond delay="2000"/>
                            </p:stCondLst>
                            <p:childTnLst>
                              <p:par>
                                <p:cTn fill="hold" grpId="0" id="37" nodeType="afterEffect" presetClass="entr" presetID="53" presetSubtype="0">
                                  <p:stCondLst>
                                    <p:cond delay="0"/>
                                  </p:stCondLst>
                                  <p:childTnLst>
                                    <p:set>
                                      <p:cBhvr>
                                        <p:cTn dur="1" fill="hold" id="38">
                                          <p:stCondLst>
                                            <p:cond delay="0"/>
                                          </p:stCondLst>
                                        </p:cTn>
                                        <p:tgtEl>
                                          <p:spTgt spid="8"/>
                                        </p:tgtEl>
                                        <p:attrNameLst>
                                          <p:attrName>style.visibility</p:attrName>
                                        </p:attrNameLst>
                                      </p:cBhvr>
                                      <p:to>
                                        <p:strVal val="visible"/>
                                      </p:to>
                                    </p:set>
                                    <p:anim calcmode="lin" valueType="num">
                                      <p:cBhvr>
                                        <p:cTn dur="500" fill="hold" id="39"/>
                                        <p:tgtEl>
                                          <p:spTgt spid="8"/>
                                        </p:tgtEl>
                                        <p:attrNameLst>
                                          <p:attrName>ppt_w</p:attrName>
                                        </p:attrNameLst>
                                      </p:cBhvr>
                                      <p:tavLst>
                                        <p:tav tm="0">
                                          <p:val>
                                            <p:fltVal val="0"/>
                                          </p:val>
                                        </p:tav>
                                        <p:tav tm="100000">
                                          <p:val>
                                            <p:strVal val="#ppt_w"/>
                                          </p:val>
                                        </p:tav>
                                      </p:tavLst>
                                    </p:anim>
                                    <p:anim calcmode="lin" valueType="num">
                                      <p:cBhvr>
                                        <p:cTn dur="500" fill="hold" id="40"/>
                                        <p:tgtEl>
                                          <p:spTgt spid="8"/>
                                        </p:tgtEl>
                                        <p:attrNameLst>
                                          <p:attrName>ppt_h</p:attrName>
                                        </p:attrNameLst>
                                      </p:cBhvr>
                                      <p:tavLst>
                                        <p:tav tm="0">
                                          <p:val>
                                            <p:fltVal val="0"/>
                                          </p:val>
                                        </p:tav>
                                        <p:tav tm="100000">
                                          <p:val>
                                            <p:strVal val="#ppt_h"/>
                                          </p:val>
                                        </p:tav>
                                      </p:tavLst>
                                    </p:anim>
                                    <p:animEffect filter="fade" transition="in">
                                      <p:cBhvr>
                                        <p:cTn dur="500" id="41"/>
                                        <p:tgtEl>
                                          <p:spTgt spid="8"/>
                                        </p:tgtEl>
                                      </p:cBhvr>
                                    </p:animEffect>
                                  </p:childTnLst>
                                </p:cTn>
                              </p:par>
                            </p:childTnLst>
                          </p:cTn>
                        </p:par>
                        <p:par>
                          <p:cTn fill="hold" id="42" nodeType="afterGroup">
                            <p:stCondLst>
                              <p:cond delay="2500"/>
                            </p:stCondLst>
                            <p:childTnLst>
                              <p:par>
                                <p:cTn fill="hold" grpId="0" id="43" nodeType="afterEffect" presetClass="entr" presetID="53" presetSubtype="0">
                                  <p:stCondLst>
                                    <p:cond delay="0"/>
                                  </p:stCondLst>
                                  <p:childTnLst>
                                    <p:set>
                                      <p:cBhvr>
                                        <p:cTn dur="1" fill="hold" id="44">
                                          <p:stCondLst>
                                            <p:cond delay="0"/>
                                          </p:stCondLst>
                                        </p:cTn>
                                        <p:tgtEl>
                                          <p:spTgt spid="14"/>
                                        </p:tgtEl>
                                        <p:attrNameLst>
                                          <p:attrName>style.visibility</p:attrName>
                                        </p:attrNameLst>
                                      </p:cBhvr>
                                      <p:to>
                                        <p:strVal val="visible"/>
                                      </p:to>
                                    </p:set>
                                    <p:anim calcmode="lin" valueType="num">
                                      <p:cBhvr>
                                        <p:cTn dur="500" fill="hold" id="45"/>
                                        <p:tgtEl>
                                          <p:spTgt spid="14"/>
                                        </p:tgtEl>
                                        <p:attrNameLst>
                                          <p:attrName>ppt_w</p:attrName>
                                        </p:attrNameLst>
                                      </p:cBhvr>
                                      <p:tavLst>
                                        <p:tav tm="0">
                                          <p:val>
                                            <p:fltVal val="0"/>
                                          </p:val>
                                        </p:tav>
                                        <p:tav tm="100000">
                                          <p:val>
                                            <p:strVal val="#ppt_w"/>
                                          </p:val>
                                        </p:tav>
                                      </p:tavLst>
                                    </p:anim>
                                    <p:anim calcmode="lin" valueType="num">
                                      <p:cBhvr>
                                        <p:cTn dur="500" fill="hold" id="46"/>
                                        <p:tgtEl>
                                          <p:spTgt spid="14"/>
                                        </p:tgtEl>
                                        <p:attrNameLst>
                                          <p:attrName>ppt_h</p:attrName>
                                        </p:attrNameLst>
                                      </p:cBhvr>
                                      <p:tavLst>
                                        <p:tav tm="0">
                                          <p:val>
                                            <p:fltVal val="0"/>
                                          </p:val>
                                        </p:tav>
                                        <p:tav tm="100000">
                                          <p:val>
                                            <p:strVal val="#ppt_h"/>
                                          </p:val>
                                        </p:tav>
                                      </p:tavLst>
                                    </p:anim>
                                    <p:animEffect filter="fade" transition="in">
                                      <p:cBhvr>
                                        <p:cTn dur="500" id="47"/>
                                        <p:tgtEl>
                                          <p:spTgt spid="14"/>
                                        </p:tgtEl>
                                      </p:cBhvr>
                                    </p:animEffect>
                                  </p:childTnLst>
                                </p:cTn>
                              </p:par>
                            </p:childTnLst>
                          </p:cTn>
                        </p:par>
                        <p:par>
                          <p:cTn fill="hold" id="48" nodeType="afterGroup">
                            <p:stCondLst>
                              <p:cond delay="3000"/>
                            </p:stCondLst>
                            <p:childTnLst>
                              <p:par>
                                <p:cTn fill="hold" grpId="0" id="49" nodeType="afterEffect" presetClass="entr" presetID="53" presetSubtype="0">
                                  <p:stCondLst>
                                    <p:cond delay="0"/>
                                  </p:stCondLst>
                                  <p:childTnLst>
                                    <p:set>
                                      <p:cBhvr>
                                        <p:cTn dur="1" fill="hold" id="50">
                                          <p:stCondLst>
                                            <p:cond delay="0"/>
                                          </p:stCondLst>
                                        </p:cTn>
                                        <p:tgtEl>
                                          <p:spTgt spid="12"/>
                                        </p:tgtEl>
                                        <p:attrNameLst>
                                          <p:attrName>style.visibility</p:attrName>
                                        </p:attrNameLst>
                                      </p:cBhvr>
                                      <p:to>
                                        <p:strVal val="visible"/>
                                      </p:to>
                                    </p:set>
                                    <p:anim calcmode="lin" valueType="num">
                                      <p:cBhvr>
                                        <p:cTn dur="500" fill="hold" id="51"/>
                                        <p:tgtEl>
                                          <p:spTgt spid="12"/>
                                        </p:tgtEl>
                                        <p:attrNameLst>
                                          <p:attrName>ppt_w</p:attrName>
                                        </p:attrNameLst>
                                      </p:cBhvr>
                                      <p:tavLst>
                                        <p:tav tm="0">
                                          <p:val>
                                            <p:fltVal val="0"/>
                                          </p:val>
                                        </p:tav>
                                        <p:tav tm="100000">
                                          <p:val>
                                            <p:strVal val="#ppt_w"/>
                                          </p:val>
                                        </p:tav>
                                      </p:tavLst>
                                    </p:anim>
                                    <p:anim calcmode="lin" valueType="num">
                                      <p:cBhvr>
                                        <p:cTn dur="500" fill="hold" id="52"/>
                                        <p:tgtEl>
                                          <p:spTgt spid="12"/>
                                        </p:tgtEl>
                                        <p:attrNameLst>
                                          <p:attrName>ppt_h</p:attrName>
                                        </p:attrNameLst>
                                      </p:cBhvr>
                                      <p:tavLst>
                                        <p:tav tm="0">
                                          <p:val>
                                            <p:fltVal val="0"/>
                                          </p:val>
                                        </p:tav>
                                        <p:tav tm="100000">
                                          <p:val>
                                            <p:strVal val="#ppt_h"/>
                                          </p:val>
                                        </p:tav>
                                      </p:tavLst>
                                    </p:anim>
                                    <p:animEffect filter="fade" transition="in">
                                      <p:cBhvr>
                                        <p:cTn dur="500" id="53"/>
                                        <p:tgtEl>
                                          <p:spTgt spid="12"/>
                                        </p:tgtEl>
                                      </p:cBhvr>
                                    </p:animEffect>
                                  </p:childTnLst>
                                </p:cTn>
                              </p:par>
                            </p:childTnLst>
                          </p:cTn>
                        </p:par>
                        <p:par>
                          <p:cTn fill="hold" id="54" nodeType="afterGroup">
                            <p:stCondLst>
                              <p:cond delay="3500"/>
                            </p:stCondLst>
                            <p:childTnLst>
                              <p:par>
                                <p:cTn fill="hold" grpId="0" id="55" nodeType="afterEffect" presetClass="entr" presetID="53" presetSubtype="0">
                                  <p:stCondLst>
                                    <p:cond delay="0"/>
                                  </p:stCondLst>
                                  <p:childTnLst>
                                    <p:set>
                                      <p:cBhvr>
                                        <p:cTn dur="1" fill="hold" id="56">
                                          <p:stCondLst>
                                            <p:cond delay="0"/>
                                          </p:stCondLst>
                                        </p:cTn>
                                        <p:tgtEl>
                                          <p:spTgt spid="10"/>
                                        </p:tgtEl>
                                        <p:attrNameLst>
                                          <p:attrName>style.visibility</p:attrName>
                                        </p:attrNameLst>
                                      </p:cBhvr>
                                      <p:to>
                                        <p:strVal val="visible"/>
                                      </p:to>
                                    </p:set>
                                    <p:anim calcmode="lin" valueType="num">
                                      <p:cBhvr>
                                        <p:cTn dur="500" fill="hold" id="57"/>
                                        <p:tgtEl>
                                          <p:spTgt spid="10"/>
                                        </p:tgtEl>
                                        <p:attrNameLst>
                                          <p:attrName>ppt_w</p:attrName>
                                        </p:attrNameLst>
                                      </p:cBhvr>
                                      <p:tavLst>
                                        <p:tav tm="0">
                                          <p:val>
                                            <p:fltVal val="0"/>
                                          </p:val>
                                        </p:tav>
                                        <p:tav tm="100000">
                                          <p:val>
                                            <p:strVal val="#ppt_w"/>
                                          </p:val>
                                        </p:tav>
                                      </p:tavLst>
                                    </p:anim>
                                    <p:anim calcmode="lin" valueType="num">
                                      <p:cBhvr>
                                        <p:cTn dur="500" fill="hold" id="58"/>
                                        <p:tgtEl>
                                          <p:spTgt spid="10"/>
                                        </p:tgtEl>
                                        <p:attrNameLst>
                                          <p:attrName>ppt_h</p:attrName>
                                        </p:attrNameLst>
                                      </p:cBhvr>
                                      <p:tavLst>
                                        <p:tav tm="0">
                                          <p:val>
                                            <p:fltVal val="0"/>
                                          </p:val>
                                        </p:tav>
                                        <p:tav tm="100000">
                                          <p:val>
                                            <p:strVal val="#ppt_h"/>
                                          </p:val>
                                        </p:tav>
                                      </p:tavLst>
                                    </p:anim>
                                    <p:animEffect filter="fade" transition="in">
                                      <p:cBhvr>
                                        <p:cTn dur="500" id="59"/>
                                        <p:tgtEl>
                                          <p:spTgt spid="10"/>
                                        </p:tgtEl>
                                      </p:cBhvr>
                                    </p:animEffect>
                                  </p:childTnLst>
                                </p:cTn>
                              </p:par>
                            </p:childTnLst>
                          </p:cTn>
                        </p:par>
                        <p:par>
                          <p:cTn fill="hold" id="60" nodeType="afterGroup">
                            <p:stCondLst>
                              <p:cond delay="4000"/>
                            </p:stCondLst>
                            <p:childTnLst>
                              <p:par>
                                <p:cTn fill="hold" grpId="0" id="61" nodeType="afterEffect" presetClass="entr" presetID="31" presetSubtype="0">
                                  <p:stCondLst>
                                    <p:cond delay="0"/>
                                  </p:stCondLst>
                                  <p:iterate type="lt">
                                    <p:tmPct val="5000"/>
                                  </p:iterate>
                                  <p:childTnLst>
                                    <p:set>
                                      <p:cBhvr>
                                        <p:cTn dur="1" fill="hold" id="62">
                                          <p:stCondLst>
                                            <p:cond delay="0"/>
                                          </p:stCondLst>
                                        </p:cTn>
                                        <p:tgtEl>
                                          <p:spTgt spid="16"/>
                                        </p:tgtEl>
                                        <p:attrNameLst>
                                          <p:attrName>style.visibility</p:attrName>
                                        </p:attrNameLst>
                                      </p:cBhvr>
                                      <p:to>
                                        <p:strVal val="visible"/>
                                      </p:to>
                                    </p:set>
                                    <p:anim calcmode="lin" valueType="num">
                                      <p:cBhvr>
                                        <p:cTn dur="500" fill="hold" id="63"/>
                                        <p:tgtEl>
                                          <p:spTgt spid="16"/>
                                        </p:tgtEl>
                                        <p:attrNameLst>
                                          <p:attrName>ppt_w</p:attrName>
                                        </p:attrNameLst>
                                      </p:cBhvr>
                                      <p:tavLst>
                                        <p:tav tm="0">
                                          <p:val>
                                            <p:fltVal val="0"/>
                                          </p:val>
                                        </p:tav>
                                        <p:tav tm="100000">
                                          <p:val>
                                            <p:strVal val="#ppt_w"/>
                                          </p:val>
                                        </p:tav>
                                      </p:tavLst>
                                    </p:anim>
                                    <p:anim calcmode="lin" valueType="num">
                                      <p:cBhvr>
                                        <p:cTn dur="500" fill="hold" id="64"/>
                                        <p:tgtEl>
                                          <p:spTgt spid="16"/>
                                        </p:tgtEl>
                                        <p:attrNameLst>
                                          <p:attrName>ppt_h</p:attrName>
                                        </p:attrNameLst>
                                      </p:cBhvr>
                                      <p:tavLst>
                                        <p:tav tm="0">
                                          <p:val>
                                            <p:fltVal val="0"/>
                                          </p:val>
                                        </p:tav>
                                        <p:tav tm="100000">
                                          <p:val>
                                            <p:strVal val="#ppt_h"/>
                                          </p:val>
                                        </p:tav>
                                      </p:tavLst>
                                    </p:anim>
                                    <p:anim calcmode="lin" valueType="num">
                                      <p:cBhvr>
                                        <p:cTn dur="500" fill="hold" id="65"/>
                                        <p:tgtEl>
                                          <p:spTgt spid="16"/>
                                        </p:tgtEl>
                                        <p:attrNameLst>
                                          <p:attrName>style.rotation</p:attrName>
                                        </p:attrNameLst>
                                      </p:cBhvr>
                                      <p:tavLst>
                                        <p:tav tm="0">
                                          <p:val>
                                            <p:fltVal val="90"/>
                                          </p:val>
                                        </p:tav>
                                        <p:tav tm="100000">
                                          <p:val>
                                            <p:fltVal val="0"/>
                                          </p:val>
                                        </p:tav>
                                      </p:tavLst>
                                    </p:anim>
                                    <p:animEffect filter="fade" transition="in">
                                      <p:cBhvr>
                                        <p:cTn dur="500" id="66"/>
                                        <p:tgtEl>
                                          <p:spTgt spid="16"/>
                                        </p:tgtEl>
                                      </p:cBhvr>
                                    </p:animEffect>
                                  </p:childTnLst>
                                </p:cTn>
                              </p:par>
                            </p:childTnLst>
                          </p:cTn>
                        </p:par>
                        <p:par>
                          <p:cTn fill="hold" id="67" nodeType="afterGroup">
                            <p:stCondLst>
                              <p:cond delay="4500"/>
                            </p:stCondLst>
                            <p:childTnLst>
                              <p:par>
                                <p:cTn fill="hold" grpId="0" id="68" nodeType="afterEffect" presetClass="entr" presetID="22" presetSubtype="8">
                                  <p:stCondLst>
                                    <p:cond delay="0"/>
                                  </p:stCondLst>
                                  <p:childTnLst>
                                    <p:set>
                                      <p:cBhvr>
                                        <p:cTn dur="1" fill="hold" id="69">
                                          <p:stCondLst>
                                            <p:cond delay="0"/>
                                          </p:stCondLst>
                                        </p:cTn>
                                        <p:tgtEl>
                                          <p:spTgt spid="15"/>
                                        </p:tgtEl>
                                        <p:attrNameLst>
                                          <p:attrName>style.visibility</p:attrName>
                                        </p:attrNameLst>
                                      </p:cBhvr>
                                      <p:to>
                                        <p:strVal val="visible"/>
                                      </p:to>
                                    </p:set>
                                    <p:animEffect filter="wipe(left)" transition="in">
                                      <p:cBhvr>
                                        <p:cTn dur="500" id="70"/>
                                        <p:tgtEl>
                                          <p:spTgt spid="15"/>
                                        </p:tgtEl>
                                      </p:cBhvr>
                                    </p:animEffect>
                                  </p:childTnLst>
                                </p:cTn>
                              </p:par>
                            </p:childTnLst>
                          </p:cTn>
                        </p:par>
                        <p:par>
                          <p:cTn fill="hold" id="71" nodeType="afterGroup">
                            <p:stCondLst>
                              <p:cond delay="5000"/>
                            </p:stCondLst>
                            <p:childTnLst>
                              <p:par>
                                <p:cTn fill="hold" grpId="0" id="72" nodeType="afterEffect" presetClass="entr" presetID="31" presetSubtype="0">
                                  <p:stCondLst>
                                    <p:cond delay="0"/>
                                  </p:stCondLst>
                                  <p:iterate type="lt">
                                    <p:tmPct val="5000"/>
                                  </p:iterate>
                                  <p:childTnLst>
                                    <p:set>
                                      <p:cBhvr>
                                        <p:cTn dur="1" fill="hold" id="73">
                                          <p:stCondLst>
                                            <p:cond delay="0"/>
                                          </p:stCondLst>
                                        </p:cTn>
                                        <p:tgtEl>
                                          <p:spTgt spid="20"/>
                                        </p:tgtEl>
                                        <p:attrNameLst>
                                          <p:attrName>style.visibility</p:attrName>
                                        </p:attrNameLst>
                                      </p:cBhvr>
                                      <p:to>
                                        <p:strVal val="visible"/>
                                      </p:to>
                                    </p:set>
                                    <p:anim calcmode="lin" valueType="num">
                                      <p:cBhvr>
                                        <p:cTn dur="500" fill="hold" id="74"/>
                                        <p:tgtEl>
                                          <p:spTgt spid="20"/>
                                        </p:tgtEl>
                                        <p:attrNameLst>
                                          <p:attrName>ppt_w</p:attrName>
                                        </p:attrNameLst>
                                      </p:cBhvr>
                                      <p:tavLst>
                                        <p:tav tm="0">
                                          <p:val>
                                            <p:fltVal val="0"/>
                                          </p:val>
                                        </p:tav>
                                        <p:tav tm="100000">
                                          <p:val>
                                            <p:strVal val="#ppt_w"/>
                                          </p:val>
                                        </p:tav>
                                      </p:tavLst>
                                    </p:anim>
                                    <p:anim calcmode="lin" valueType="num">
                                      <p:cBhvr>
                                        <p:cTn dur="500" fill="hold" id="75"/>
                                        <p:tgtEl>
                                          <p:spTgt spid="20"/>
                                        </p:tgtEl>
                                        <p:attrNameLst>
                                          <p:attrName>ppt_h</p:attrName>
                                        </p:attrNameLst>
                                      </p:cBhvr>
                                      <p:tavLst>
                                        <p:tav tm="0">
                                          <p:val>
                                            <p:fltVal val="0"/>
                                          </p:val>
                                        </p:tav>
                                        <p:tav tm="100000">
                                          <p:val>
                                            <p:strVal val="#ppt_h"/>
                                          </p:val>
                                        </p:tav>
                                      </p:tavLst>
                                    </p:anim>
                                    <p:anim calcmode="lin" valueType="num">
                                      <p:cBhvr>
                                        <p:cTn dur="500" fill="hold" id="76"/>
                                        <p:tgtEl>
                                          <p:spTgt spid="20"/>
                                        </p:tgtEl>
                                        <p:attrNameLst>
                                          <p:attrName>style.rotation</p:attrName>
                                        </p:attrNameLst>
                                      </p:cBhvr>
                                      <p:tavLst>
                                        <p:tav tm="0">
                                          <p:val>
                                            <p:fltVal val="90"/>
                                          </p:val>
                                        </p:tav>
                                        <p:tav tm="100000">
                                          <p:val>
                                            <p:fltVal val="0"/>
                                          </p:val>
                                        </p:tav>
                                      </p:tavLst>
                                    </p:anim>
                                    <p:animEffect filter="fade" transition="in">
                                      <p:cBhvr>
                                        <p:cTn dur="500" id="77"/>
                                        <p:tgtEl>
                                          <p:spTgt spid="20"/>
                                        </p:tgtEl>
                                      </p:cBhvr>
                                    </p:animEffect>
                                  </p:childTnLst>
                                </p:cTn>
                              </p:par>
                            </p:childTnLst>
                          </p:cTn>
                        </p:par>
                        <p:par>
                          <p:cTn fill="hold" id="78" nodeType="afterGroup">
                            <p:stCondLst>
                              <p:cond delay="5500"/>
                            </p:stCondLst>
                            <p:childTnLst>
                              <p:par>
                                <p:cTn fill="hold" grpId="0" id="79" nodeType="afterEffect" presetClass="entr" presetID="22" presetSubtype="2">
                                  <p:stCondLst>
                                    <p:cond delay="0"/>
                                  </p:stCondLst>
                                  <p:childTnLst>
                                    <p:set>
                                      <p:cBhvr>
                                        <p:cTn dur="1" fill="hold" id="80">
                                          <p:stCondLst>
                                            <p:cond delay="0"/>
                                          </p:stCondLst>
                                        </p:cTn>
                                        <p:tgtEl>
                                          <p:spTgt spid="19"/>
                                        </p:tgtEl>
                                        <p:attrNameLst>
                                          <p:attrName>style.visibility</p:attrName>
                                        </p:attrNameLst>
                                      </p:cBhvr>
                                      <p:to>
                                        <p:strVal val="visible"/>
                                      </p:to>
                                    </p:set>
                                    <p:animEffect filter="wipe(right)" transition="in">
                                      <p:cBhvr>
                                        <p:cTn dur="500" id="81"/>
                                        <p:tgtEl>
                                          <p:spTgt spid="19"/>
                                        </p:tgtEl>
                                      </p:cBhvr>
                                    </p:animEffect>
                                  </p:childTnLst>
                                </p:cTn>
                              </p:par>
                            </p:childTnLst>
                          </p:cTn>
                        </p:par>
                        <p:par>
                          <p:cTn fill="hold" id="82" nodeType="afterGroup">
                            <p:stCondLst>
                              <p:cond delay="6000"/>
                            </p:stCondLst>
                            <p:childTnLst>
                              <p:par>
                                <p:cTn fill="hold" grpId="0" id="83" nodeType="afterEffect" presetClass="entr" presetID="31" presetSubtype="0">
                                  <p:stCondLst>
                                    <p:cond delay="0"/>
                                  </p:stCondLst>
                                  <p:iterate type="lt">
                                    <p:tmPct val="5000"/>
                                  </p:iterate>
                                  <p:childTnLst>
                                    <p:set>
                                      <p:cBhvr>
                                        <p:cTn dur="1" fill="hold" id="84">
                                          <p:stCondLst>
                                            <p:cond delay="0"/>
                                          </p:stCondLst>
                                        </p:cTn>
                                        <p:tgtEl>
                                          <p:spTgt spid="22"/>
                                        </p:tgtEl>
                                        <p:attrNameLst>
                                          <p:attrName>style.visibility</p:attrName>
                                        </p:attrNameLst>
                                      </p:cBhvr>
                                      <p:to>
                                        <p:strVal val="visible"/>
                                      </p:to>
                                    </p:set>
                                    <p:anim calcmode="lin" valueType="num">
                                      <p:cBhvr>
                                        <p:cTn dur="500" fill="hold" id="85"/>
                                        <p:tgtEl>
                                          <p:spTgt spid="22"/>
                                        </p:tgtEl>
                                        <p:attrNameLst>
                                          <p:attrName>ppt_w</p:attrName>
                                        </p:attrNameLst>
                                      </p:cBhvr>
                                      <p:tavLst>
                                        <p:tav tm="0">
                                          <p:val>
                                            <p:fltVal val="0"/>
                                          </p:val>
                                        </p:tav>
                                        <p:tav tm="100000">
                                          <p:val>
                                            <p:strVal val="#ppt_w"/>
                                          </p:val>
                                        </p:tav>
                                      </p:tavLst>
                                    </p:anim>
                                    <p:anim calcmode="lin" valueType="num">
                                      <p:cBhvr>
                                        <p:cTn dur="500" fill="hold" id="86"/>
                                        <p:tgtEl>
                                          <p:spTgt spid="22"/>
                                        </p:tgtEl>
                                        <p:attrNameLst>
                                          <p:attrName>ppt_h</p:attrName>
                                        </p:attrNameLst>
                                      </p:cBhvr>
                                      <p:tavLst>
                                        <p:tav tm="0">
                                          <p:val>
                                            <p:fltVal val="0"/>
                                          </p:val>
                                        </p:tav>
                                        <p:tav tm="100000">
                                          <p:val>
                                            <p:strVal val="#ppt_h"/>
                                          </p:val>
                                        </p:tav>
                                      </p:tavLst>
                                    </p:anim>
                                    <p:anim calcmode="lin" valueType="num">
                                      <p:cBhvr>
                                        <p:cTn dur="500" fill="hold" id="87"/>
                                        <p:tgtEl>
                                          <p:spTgt spid="22"/>
                                        </p:tgtEl>
                                        <p:attrNameLst>
                                          <p:attrName>style.rotation</p:attrName>
                                        </p:attrNameLst>
                                      </p:cBhvr>
                                      <p:tavLst>
                                        <p:tav tm="0">
                                          <p:val>
                                            <p:fltVal val="90"/>
                                          </p:val>
                                        </p:tav>
                                        <p:tav tm="100000">
                                          <p:val>
                                            <p:fltVal val="0"/>
                                          </p:val>
                                        </p:tav>
                                      </p:tavLst>
                                    </p:anim>
                                    <p:animEffect filter="fade" transition="in">
                                      <p:cBhvr>
                                        <p:cTn dur="500" id="88"/>
                                        <p:tgtEl>
                                          <p:spTgt spid="22"/>
                                        </p:tgtEl>
                                      </p:cBhvr>
                                    </p:animEffect>
                                  </p:childTnLst>
                                </p:cTn>
                              </p:par>
                            </p:childTnLst>
                          </p:cTn>
                        </p:par>
                        <p:par>
                          <p:cTn fill="hold" id="89" nodeType="afterGroup">
                            <p:stCondLst>
                              <p:cond delay="6500"/>
                            </p:stCondLst>
                            <p:childTnLst>
                              <p:par>
                                <p:cTn fill="hold" grpId="0" id="90" nodeType="afterEffect" presetClass="entr" presetID="22" presetSubtype="8">
                                  <p:stCondLst>
                                    <p:cond delay="0"/>
                                  </p:stCondLst>
                                  <p:childTnLst>
                                    <p:set>
                                      <p:cBhvr>
                                        <p:cTn dur="1" fill="hold" id="91">
                                          <p:stCondLst>
                                            <p:cond delay="0"/>
                                          </p:stCondLst>
                                        </p:cTn>
                                        <p:tgtEl>
                                          <p:spTgt spid="21"/>
                                        </p:tgtEl>
                                        <p:attrNameLst>
                                          <p:attrName>style.visibility</p:attrName>
                                        </p:attrNameLst>
                                      </p:cBhvr>
                                      <p:to>
                                        <p:strVal val="visible"/>
                                      </p:to>
                                    </p:set>
                                    <p:animEffect filter="wipe(left)" transition="in">
                                      <p:cBhvr>
                                        <p:cTn dur="500" id="92"/>
                                        <p:tgtEl>
                                          <p:spTgt spid="21"/>
                                        </p:tgtEl>
                                      </p:cBhvr>
                                    </p:animEffect>
                                  </p:childTnLst>
                                </p:cTn>
                              </p:par>
                            </p:childTnLst>
                          </p:cTn>
                        </p:par>
                        <p:par>
                          <p:cTn fill="hold" id="93" nodeType="afterGroup">
                            <p:stCondLst>
                              <p:cond delay="7000"/>
                            </p:stCondLst>
                            <p:childTnLst>
                              <p:par>
                                <p:cTn fill="hold" grpId="0" id="94" nodeType="afterEffect" presetClass="entr" presetID="31" presetSubtype="0">
                                  <p:stCondLst>
                                    <p:cond delay="0"/>
                                  </p:stCondLst>
                                  <p:iterate type="lt">
                                    <p:tmPct val="5000"/>
                                  </p:iterate>
                                  <p:childTnLst>
                                    <p:set>
                                      <p:cBhvr>
                                        <p:cTn dur="1" fill="hold" id="95">
                                          <p:stCondLst>
                                            <p:cond delay="0"/>
                                          </p:stCondLst>
                                        </p:cTn>
                                        <p:tgtEl>
                                          <p:spTgt spid="18"/>
                                        </p:tgtEl>
                                        <p:attrNameLst>
                                          <p:attrName>style.visibility</p:attrName>
                                        </p:attrNameLst>
                                      </p:cBhvr>
                                      <p:to>
                                        <p:strVal val="visible"/>
                                      </p:to>
                                    </p:set>
                                    <p:anim calcmode="lin" valueType="num">
                                      <p:cBhvr>
                                        <p:cTn dur="500" fill="hold" id="96"/>
                                        <p:tgtEl>
                                          <p:spTgt spid="18"/>
                                        </p:tgtEl>
                                        <p:attrNameLst>
                                          <p:attrName>ppt_w</p:attrName>
                                        </p:attrNameLst>
                                      </p:cBhvr>
                                      <p:tavLst>
                                        <p:tav tm="0">
                                          <p:val>
                                            <p:fltVal val="0"/>
                                          </p:val>
                                        </p:tav>
                                        <p:tav tm="100000">
                                          <p:val>
                                            <p:strVal val="#ppt_w"/>
                                          </p:val>
                                        </p:tav>
                                      </p:tavLst>
                                    </p:anim>
                                    <p:anim calcmode="lin" valueType="num">
                                      <p:cBhvr>
                                        <p:cTn dur="500" fill="hold" id="97"/>
                                        <p:tgtEl>
                                          <p:spTgt spid="18"/>
                                        </p:tgtEl>
                                        <p:attrNameLst>
                                          <p:attrName>ppt_h</p:attrName>
                                        </p:attrNameLst>
                                      </p:cBhvr>
                                      <p:tavLst>
                                        <p:tav tm="0">
                                          <p:val>
                                            <p:fltVal val="0"/>
                                          </p:val>
                                        </p:tav>
                                        <p:tav tm="100000">
                                          <p:val>
                                            <p:strVal val="#ppt_h"/>
                                          </p:val>
                                        </p:tav>
                                      </p:tavLst>
                                    </p:anim>
                                    <p:anim calcmode="lin" valueType="num">
                                      <p:cBhvr>
                                        <p:cTn dur="500" fill="hold" id="98"/>
                                        <p:tgtEl>
                                          <p:spTgt spid="18"/>
                                        </p:tgtEl>
                                        <p:attrNameLst>
                                          <p:attrName>style.rotation</p:attrName>
                                        </p:attrNameLst>
                                      </p:cBhvr>
                                      <p:tavLst>
                                        <p:tav tm="0">
                                          <p:val>
                                            <p:fltVal val="90"/>
                                          </p:val>
                                        </p:tav>
                                        <p:tav tm="100000">
                                          <p:val>
                                            <p:fltVal val="0"/>
                                          </p:val>
                                        </p:tav>
                                      </p:tavLst>
                                    </p:anim>
                                    <p:animEffect filter="fade" transition="in">
                                      <p:cBhvr>
                                        <p:cTn dur="500" id="99"/>
                                        <p:tgtEl>
                                          <p:spTgt spid="18"/>
                                        </p:tgtEl>
                                      </p:cBhvr>
                                    </p:animEffect>
                                  </p:childTnLst>
                                </p:cTn>
                              </p:par>
                            </p:childTnLst>
                          </p:cTn>
                        </p:par>
                        <p:par>
                          <p:cTn fill="hold" id="100" nodeType="afterGroup">
                            <p:stCondLst>
                              <p:cond delay="7500"/>
                            </p:stCondLst>
                            <p:childTnLst>
                              <p:par>
                                <p:cTn fill="hold" grpId="0" id="101" nodeType="afterEffect" presetClass="entr" presetID="22" presetSubtype="2">
                                  <p:stCondLst>
                                    <p:cond delay="0"/>
                                  </p:stCondLst>
                                  <p:childTnLst>
                                    <p:set>
                                      <p:cBhvr>
                                        <p:cTn dur="1" fill="hold" id="102">
                                          <p:stCondLst>
                                            <p:cond delay="0"/>
                                          </p:stCondLst>
                                        </p:cTn>
                                        <p:tgtEl>
                                          <p:spTgt spid="17"/>
                                        </p:tgtEl>
                                        <p:attrNameLst>
                                          <p:attrName>style.visibility</p:attrName>
                                        </p:attrNameLst>
                                      </p:cBhvr>
                                      <p:to>
                                        <p:strVal val="visible"/>
                                      </p:to>
                                    </p:set>
                                    <p:animEffect filter="wipe(right)" transition="in">
                                      <p:cBhvr>
                                        <p:cTn dur="500" id="103"/>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TextBox 14"/>
          <p:cNvSpPr txBox="1">
            <a:spLocks noChangeArrowheads="1"/>
          </p:cNvSpPr>
          <p:nvPr/>
        </p:nvSpPr>
        <p:spPr bwMode="auto">
          <a:xfrm>
            <a:off x="683568" y="218132"/>
            <a:ext cx="3672408" cy="365760"/>
          </a:xfrm>
          <a:prstGeom prst="rect">
            <a:avLst/>
          </a:prstGeom>
          <a:noFill/>
          <a:ln w="9525">
            <a:noFill/>
            <a:miter lim="800000"/>
          </a:ln>
        </p:spPr>
        <p:txBody>
          <a:bodyPr wrap="square">
            <a:spAutoFit/>
          </a:bodyPr>
          <a:lstStyle/>
          <a:p>
            <a:pPr lvl="0">
              <a:defRPr/>
            </a:pPr>
            <a:r>
              <a:rPr altLang="en-US" b="1" kern="0" lang="zh-CN">
                <a:solidFill>
                  <a:schemeClr val="bg1"/>
                </a:solidFill>
                <a:latin charset="-122" panose="020b0503020204020204" pitchFamily="34" typeface="微软雅黑"/>
                <a:ea charset="-122" panose="020b0503020204020204" pitchFamily="34" typeface="微软雅黑"/>
              </a:rPr>
              <a:t>工作中存在的挑战与措施</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pic>
        <p:nvPicPr>
          <p:cNvPr id="6" name="Picture 2"/>
          <p:cNvPicPr>
            <a:picLocks noChangeArrowheads="1" noChangeAspect="1"/>
          </p:cNvPicPr>
          <p:nvPr/>
        </p:nvPicPr>
        <p:blipFill>
          <a:blip r:embed="rId3">
            <a:extLst>
              <a:ext uri="{28A0092B-C50C-407E-A947-70E740481C1C}">
                <a14:useLocalDpi val="0"/>
              </a:ext>
            </a:extLst>
          </a:blip>
          <a:stretch>
            <a:fillRect/>
          </a:stretch>
        </p:blipFill>
        <p:spPr bwMode="auto">
          <a:xfrm>
            <a:off x="7229475" y="71297"/>
            <a:ext cx="1735013" cy="53645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7" name="矩形 6"/>
          <p:cNvSpPr/>
          <p:nvPr/>
        </p:nvSpPr>
        <p:spPr>
          <a:xfrm>
            <a:off x="2500759" y="1212007"/>
            <a:ext cx="5413194"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7" lIns="91434" rIns="91434" rtlCol="0" tIns="45717"/>
          <a:lstStyle/>
          <a:p>
            <a:pPr algn="ctr"/>
            <a:endParaRPr altLang="en-US" lang="zh-CN" sz="1400">
              <a:latin charset="-122" panose="020b0503020204020204" pitchFamily="34" typeface="微软雅黑"/>
              <a:ea charset="-122" panose="020b0503020204020204" pitchFamily="34" typeface="微软雅黑"/>
            </a:endParaRPr>
          </a:p>
        </p:txBody>
      </p:sp>
      <p:sp>
        <p:nvSpPr>
          <p:cNvPr id="8" name="TextBox 7"/>
          <p:cNvSpPr txBox="1"/>
          <p:nvPr/>
        </p:nvSpPr>
        <p:spPr>
          <a:xfrm>
            <a:off x="2411760" y="1249015"/>
            <a:ext cx="5760640" cy="914394"/>
          </a:xfrm>
          <a:prstGeom prst="rect">
            <a:avLst/>
          </a:prstGeom>
          <a:noFill/>
        </p:spPr>
        <p:txBody>
          <a:bodyPr bIns="45717" lIns="91434" rIns="91434" rtlCol="0" tIns="45717" wrap="square">
            <a:spAutoFit/>
          </a:bodyPr>
          <a:lstStyle/>
          <a:p>
            <a:pPr>
              <a:lnSpc>
                <a:spcPct val="150000"/>
              </a:lnSpc>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根据自己的需要添加适当的文字，据研究，在幻灯片中，一页的文字最好不要超过200字，模板中的所有颜色板式均可编辑替换，可以根据自己的需要更换自己喜欢的颜色与修改图表的布局，适当的增加或删除部分内容</a:t>
            </a:r>
          </a:p>
        </p:txBody>
      </p:sp>
      <p:sp>
        <p:nvSpPr>
          <p:cNvPr id="9" name="泪滴形 8"/>
          <p:cNvSpPr/>
          <p:nvPr/>
        </p:nvSpPr>
        <p:spPr>
          <a:xfrm>
            <a:off x="1186965" y="1203598"/>
            <a:ext cx="1008000" cy="1008000"/>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7" lIns="0" rIns="0" rtlCol="0" tIns="45717"/>
          <a:lstStyle/>
          <a:p>
            <a:pPr algn="ctr"/>
            <a:r>
              <a:rPr altLang="en-US" b="1" lang="zh-CN" sz="1400">
                <a:solidFill>
                  <a:schemeClr val="bg1"/>
                </a:solidFill>
                <a:latin charset="-122" panose="020b0503020204020204" pitchFamily="34" typeface="微软雅黑"/>
                <a:ea charset="-122" panose="020b0503020204020204" pitchFamily="34" typeface="微软雅黑"/>
              </a:rPr>
              <a:t>添加标题</a:t>
            </a:r>
          </a:p>
        </p:txBody>
      </p:sp>
      <p:sp>
        <p:nvSpPr>
          <p:cNvPr id="10" name="泪滴形 9"/>
          <p:cNvSpPr/>
          <p:nvPr/>
        </p:nvSpPr>
        <p:spPr>
          <a:xfrm>
            <a:off x="1186965" y="2463794"/>
            <a:ext cx="1008000" cy="1008000"/>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7" lIns="0" rIns="0" rtlCol="0" tIns="45717"/>
          <a:lstStyle/>
          <a:p>
            <a:pPr algn="ctr"/>
            <a:r>
              <a:rPr altLang="en-US" b="1" lang="zh-CN" sz="1400">
                <a:solidFill>
                  <a:schemeClr val="bg1"/>
                </a:solidFill>
                <a:latin charset="-122" panose="020b0503020204020204" pitchFamily="34" typeface="微软雅黑"/>
                <a:ea charset="-122" panose="020b0503020204020204" pitchFamily="34" typeface="微软雅黑"/>
              </a:rPr>
              <a:t>添加标题</a:t>
            </a:r>
          </a:p>
        </p:txBody>
      </p:sp>
      <p:sp>
        <p:nvSpPr>
          <p:cNvPr id="11" name="泪滴形 10"/>
          <p:cNvSpPr/>
          <p:nvPr/>
        </p:nvSpPr>
        <p:spPr>
          <a:xfrm>
            <a:off x="1186965" y="3723990"/>
            <a:ext cx="1008000" cy="1008000"/>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7" lIns="0" rIns="0" rtlCol="0" tIns="45717"/>
          <a:lstStyle/>
          <a:p>
            <a:pPr algn="ctr"/>
            <a:r>
              <a:rPr altLang="en-US" b="1" lang="zh-CN" sz="1400">
                <a:solidFill>
                  <a:schemeClr val="bg1"/>
                </a:solidFill>
                <a:latin charset="-122" panose="020b0503020204020204" pitchFamily="34" typeface="微软雅黑"/>
                <a:ea charset="-122" panose="020b0503020204020204" pitchFamily="34" typeface="微软雅黑"/>
              </a:rPr>
              <a:t>添加标题</a:t>
            </a:r>
          </a:p>
        </p:txBody>
      </p:sp>
      <p:sp>
        <p:nvSpPr>
          <p:cNvPr id="12" name="矩形 11"/>
          <p:cNvSpPr/>
          <p:nvPr/>
        </p:nvSpPr>
        <p:spPr>
          <a:xfrm>
            <a:off x="2500759" y="2427734"/>
            <a:ext cx="5413194"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7" lIns="91434" rIns="91434" rtlCol="0" tIns="45717"/>
          <a:lstStyle/>
          <a:p>
            <a:pPr algn="ctr"/>
            <a:endParaRPr altLang="en-US" lang="zh-CN" sz="1400">
              <a:latin charset="-122" panose="020b0503020204020204" pitchFamily="34" typeface="微软雅黑"/>
              <a:ea charset="-122" panose="020b0503020204020204" pitchFamily="34" typeface="微软雅黑"/>
            </a:endParaRPr>
          </a:p>
        </p:txBody>
      </p:sp>
      <p:sp>
        <p:nvSpPr>
          <p:cNvPr id="13" name="TextBox 12"/>
          <p:cNvSpPr txBox="1"/>
          <p:nvPr/>
        </p:nvSpPr>
        <p:spPr>
          <a:xfrm>
            <a:off x="2411760" y="2481913"/>
            <a:ext cx="5760640" cy="914394"/>
          </a:xfrm>
          <a:prstGeom prst="rect">
            <a:avLst/>
          </a:prstGeom>
          <a:noFill/>
        </p:spPr>
        <p:txBody>
          <a:bodyPr bIns="45717" lIns="91434" rIns="91434" rtlCol="0" tIns="45717" wrap="square">
            <a:spAutoFit/>
          </a:bodyPr>
          <a:lstStyle/>
          <a:p>
            <a:pPr>
              <a:lnSpc>
                <a:spcPct val="150000"/>
              </a:lnSpc>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根据自己的需要添加适当的文字，据研究，在幻灯片中，一页的文字最好不要超过200字，模板中的所有颜色板式均可编辑替换，可以根据自己的需要更换自己喜欢的颜色与修改图表的布局，适当的增加或删除部分内容</a:t>
            </a:r>
          </a:p>
        </p:txBody>
      </p:sp>
      <p:sp>
        <p:nvSpPr>
          <p:cNvPr id="14" name="矩形 13"/>
          <p:cNvSpPr/>
          <p:nvPr/>
        </p:nvSpPr>
        <p:spPr>
          <a:xfrm>
            <a:off x="2500759" y="3705696"/>
            <a:ext cx="5413194"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7" lIns="91434" rIns="91434" rtlCol="0" tIns="45717"/>
          <a:lstStyle/>
          <a:p>
            <a:pPr algn="ctr"/>
            <a:endParaRPr altLang="en-US" lang="zh-CN" sz="1400">
              <a:latin charset="-122" panose="020b0503020204020204" pitchFamily="34" typeface="微软雅黑"/>
              <a:ea charset="-122" panose="020b0503020204020204" pitchFamily="34" typeface="微软雅黑"/>
            </a:endParaRPr>
          </a:p>
        </p:txBody>
      </p:sp>
      <p:sp>
        <p:nvSpPr>
          <p:cNvPr id="15" name="TextBox 14"/>
          <p:cNvSpPr txBox="1"/>
          <p:nvPr/>
        </p:nvSpPr>
        <p:spPr>
          <a:xfrm>
            <a:off x="2411760" y="3769296"/>
            <a:ext cx="5760640" cy="914394"/>
          </a:xfrm>
          <a:prstGeom prst="rect">
            <a:avLst/>
          </a:prstGeom>
          <a:noFill/>
        </p:spPr>
        <p:txBody>
          <a:bodyPr bIns="45717" lIns="91434" rIns="91434" rtlCol="0" tIns="45717" wrap="square">
            <a:spAutoFit/>
          </a:bodyPr>
          <a:lstStyle/>
          <a:p>
            <a:pPr>
              <a:lnSpc>
                <a:spcPct val="150000"/>
              </a:lnSpc>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根据自己的需要添加适当的文字，据研究，在幻灯片中，一页的文字最好不要超过200字，模板中的所有颜色板式均可编辑替换，可以根据自己的需要更换自己喜欢的颜色与修改图表的布局，适当的增加或删除部分内容</a:t>
            </a:r>
          </a:p>
        </p:txBody>
      </p:sp>
    </p:spTree>
    <p:extLst>
      <p:ext uri="{BB962C8B-B14F-4D97-AF65-F5344CB8AC3E}">
        <p14:creationId val="3150918206"/>
      </p:ext>
    </p:extLst>
  </p:cSld>
  <p:clrMapOvr>
    <a:masterClrMapping/>
  </p:clrMapOvr>
  <p:transition>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4"/>
                                        </p:tgtEl>
                                        <p:attrNameLst>
                                          <p:attrName>style.visibility</p:attrName>
                                        </p:attrNameLst>
                                      </p:cBhvr>
                                      <p:to>
                                        <p:strVal val="visible"/>
                                      </p:to>
                                    </p:set>
                                    <p:animEffect filter="box(out)" transition="in">
                                      <p:cBhvr>
                                        <p:cTn dur="500" id="7"/>
                                        <p:tgtEl>
                                          <p:spTgt spid="4"/>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5"/>
                                        </p:tgtEl>
                                        <p:attrNameLst>
                                          <p:attrName>style.visibility</p:attrName>
                                        </p:attrNameLst>
                                      </p:cBhvr>
                                      <p:to>
                                        <p:strVal val="visible"/>
                                      </p:to>
                                    </p:set>
                                    <p:animEffect filter="box(out)" transition="in">
                                      <p:cBhvr>
                                        <p:cTn dur="500" id="10"/>
                                        <p:tgtEl>
                                          <p:spTgt spid="5"/>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3"/>
                                        </p:tgtEl>
                                        <p:attrNameLst>
                                          <p:attrName>style.visibility</p:attrName>
                                        </p:attrNameLst>
                                      </p:cBhvr>
                                      <p:to>
                                        <p:strVal val="visible"/>
                                      </p:to>
                                    </p:set>
                                    <p:animEffect filter="wipe(left)" transition="in">
                                      <p:cBhvr>
                                        <p:cTn dur="500" id="14"/>
                                        <p:tgtEl>
                                          <p:spTgt spid="3"/>
                                        </p:tgtEl>
                                      </p:cBhvr>
                                    </p:animEffect>
                                  </p:childTnLst>
                                </p:cTn>
                              </p:par>
                              <p:par>
                                <p:cTn fill="hold" id="15" nodeType="withEffect" presetClass="entr" presetID="2" presetSubtype="2">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1+#ppt_w/2"/>
                                          </p:val>
                                        </p:tav>
                                        <p:tav tm="100000">
                                          <p:val>
                                            <p:strVal val="#ppt_x"/>
                                          </p:val>
                                        </p:tav>
                                      </p:tavLst>
                                    </p:anim>
                                    <p:anim calcmode="lin" valueType="num">
                                      <p:cBhvr additive="base">
                                        <p:cTn dur="500" fill="hold" id="18"/>
                                        <p:tgtEl>
                                          <p:spTgt spid="6"/>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000"/>
                            </p:stCondLst>
                            <p:childTnLst>
                              <p:par>
                                <p:cTn fill="hold" grpId="0" id="20" nodeType="afterEffect" presetClass="entr" presetID="31" presetSubtype="0">
                                  <p:stCondLst>
                                    <p:cond delay="0"/>
                                  </p:stCondLst>
                                  <p:childTnLst>
                                    <p:set>
                                      <p:cBhvr>
                                        <p:cTn dur="1" fill="hold" id="21">
                                          <p:stCondLst>
                                            <p:cond delay="0"/>
                                          </p:stCondLst>
                                        </p:cTn>
                                        <p:tgtEl>
                                          <p:spTgt spid="9"/>
                                        </p:tgtEl>
                                        <p:attrNameLst>
                                          <p:attrName>style.visibility</p:attrName>
                                        </p:attrNameLst>
                                      </p:cBhvr>
                                      <p:to>
                                        <p:strVal val="visible"/>
                                      </p:to>
                                    </p:set>
                                    <p:anim calcmode="lin" valueType="num">
                                      <p:cBhvr>
                                        <p:cTn dur="500" fill="hold" id="22"/>
                                        <p:tgtEl>
                                          <p:spTgt spid="9"/>
                                        </p:tgtEl>
                                        <p:attrNameLst>
                                          <p:attrName>ppt_w</p:attrName>
                                        </p:attrNameLst>
                                      </p:cBhvr>
                                      <p:tavLst>
                                        <p:tav tm="0">
                                          <p:val>
                                            <p:fltVal val="0"/>
                                          </p:val>
                                        </p:tav>
                                        <p:tav tm="100000">
                                          <p:val>
                                            <p:strVal val="#ppt_w"/>
                                          </p:val>
                                        </p:tav>
                                      </p:tavLst>
                                    </p:anim>
                                    <p:anim calcmode="lin" valueType="num">
                                      <p:cBhvr>
                                        <p:cTn dur="500" fill="hold" id="23"/>
                                        <p:tgtEl>
                                          <p:spTgt spid="9"/>
                                        </p:tgtEl>
                                        <p:attrNameLst>
                                          <p:attrName>ppt_h</p:attrName>
                                        </p:attrNameLst>
                                      </p:cBhvr>
                                      <p:tavLst>
                                        <p:tav tm="0">
                                          <p:val>
                                            <p:fltVal val="0"/>
                                          </p:val>
                                        </p:tav>
                                        <p:tav tm="100000">
                                          <p:val>
                                            <p:strVal val="#ppt_h"/>
                                          </p:val>
                                        </p:tav>
                                      </p:tavLst>
                                    </p:anim>
                                    <p:anim calcmode="lin" valueType="num">
                                      <p:cBhvr>
                                        <p:cTn dur="500" fill="hold" id="24"/>
                                        <p:tgtEl>
                                          <p:spTgt spid="9"/>
                                        </p:tgtEl>
                                        <p:attrNameLst>
                                          <p:attrName>style.rotation</p:attrName>
                                        </p:attrNameLst>
                                      </p:cBhvr>
                                      <p:tavLst>
                                        <p:tav tm="0">
                                          <p:val>
                                            <p:fltVal val="90"/>
                                          </p:val>
                                        </p:tav>
                                        <p:tav tm="100000">
                                          <p:val>
                                            <p:fltVal val="0"/>
                                          </p:val>
                                        </p:tav>
                                      </p:tavLst>
                                    </p:anim>
                                    <p:animEffect filter="fade" transition="in">
                                      <p:cBhvr>
                                        <p:cTn dur="500" id="25"/>
                                        <p:tgtEl>
                                          <p:spTgt spid="9"/>
                                        </p:tgtEl>
                                      </p:cBhvr>
                                    </p:animEffect>
                                  </p:childTnLst>
                                </p:cTn>
                              </p:par>
                            </p:childTnLst>
                          </p:cTn>
                        </p:par>
                        <p:par>
                          <p:cTn fill="hold" id="26" nodeType="afterGroup">
                            <p:stCondLst>
                              <p:cond delay="1500"/>
                            </p:stCondLst>
                            <p:childTnLst>
                              <p:par>
                                <p:cTn fill="hold" grpId="0" id="27" nodeType="afterEffect" presetClass="entr" presetID="22" presetSubtype="8">
                                  <p:stCondLst>
                                    <p:cond delay="0"/>
                                  </p:stCondLst>
                                  <p:childTnLst>
                                    <p:set>
                                      <p:cBhvr>
                                        <p:cTn dur="1" fill="hold" id="28">
                                          <p:stCondLst>
                                            <p:cond delay="0"/>
                                          </p:stCondLst>
                                        </p:cTn>
                                        <p:tgtEl>
                                          <p:spTgt spid="7"/>
                                        </p:tgtEl>
                                        <p:attrNameLst>
                                          <p:attrName>style.visibility</p:attrName>
                                        </p:attrNameLst>
                                      </p:cBhvr>
                                      <p:to>
                                        <p:strVal val="visible"/>
                                      </p:to>
                                    </p:set>
                                    <p:animEffect filter="wipe(left)" transition="in">
                                      <p:cBhvr>
                                        <p:cTn dur="500" id="29"/>
                                        <p:tgtEl>
                                          <p:spTgt spid="7"/>
                                        </p:tgtEl>
                                      </p:cBhvr>
                                    </p:animEffect>
                                  </p:childTnLst>
                                </p:cTn>
                              </p:par>
                              <p:par>
                                <p:cTn fill="hold" grpId="0" id="30" nodeType="withEffect" presetClass="entr" presetID="22" presetSubtype="8">
                                  <p:stCondLst>
                                    <p:cond delay="0"/>
                                  </p:stCondLst>
                                  <p:childTnLst>
                                    <p:set>
                                      <p:cBhvr>
                                        <p:cTn dur="1" fill="hold" id="31">
                                          <p:stCondLst>
                                            <p:cond delay="0"/>
                                          </p:stCondLst>
                                        </p:cTn>
                                        <p:tgtEl>
                                          <p:spTgt spid="8"/>
                                        </p:tgtEl>
                                        <p:attrNameLst>
                                          <p:attrName>style.visibility</p:attrName>
                                        </p:attrNameLst>
                                      </p:cBhvr>
                                      <p:to>
                                        <p:strVal val="visible"/>
                                      </p:to>
                                    </p:set>
                                    <p:animEffect filter="wipe(left)" transition="in">
                                      <p:cBhvr>
                                        <p:cTn dur="500" id="32"/>
                                        <p:tgtEl>
                                          <p:spTgt spid="8"/>
                                        </p:tgtEl>
                                      </p:cBhvr>
                                    </p:animEffect>
                                  </p:childTnLst>
                                </p:cTn>
                              </p:par>
                            </p:childTnLst>
                          </p:cTn>
                        </p:par>
                        <p:par>
                          <p:cTn fill="hold" id="33" nodeType="afterGroup">
                            <p:stCondLst>
                              <p:cond delay="2000"/>
                            </p:stCondLst>
                            <p:childTnLst>
                              <p:par>
                                <p:cTn fill="hold" grpId="0" id="34" nodeType="afterEffect" presetClass="entr" presetID="31" presetSubtype="0">
                                  <p:stCondLst>
                                    <p:cond delay="0"/>
                                  </p:stCondLst>
                                  <p:childTnLst>
                                    <p:set>
                                      <p:cBhvr>
                                        <p:cTn dur="1" fill="hold" id="35">
                                          <p:stCondLst>
                                            <p:cond delay="0"/>
                                          </p:stCondLst>
                                        </p:cTn>
                                        <p:tgtEl>
                                          <p:spTgt spid="10"/>
                                        </p:tgtEl>
                                        <p:attrNameLst>
                                          <p:attrName>style.visibility</p:attrName>
                                        </p:attrNameLst>
                                      </p:cBhvr>
                                      <p:to>
                                        <p:strVal val="visible"/>
                                      </p:to>
                                    </p:set>
                                    <p:anim calcmode="lin" valueType="num">
                                      <p:cBhvr>
                                        <p:cTn dur="500" fill="hold" id="36"/>
                                        <p:tgtEl>
                                          <p:spTgt spid="10"/>
                                        </p:tgtEl>
                                        <p:attrNameLst>
                                          <p:attrName>ppt_w</p:attrName>
                                        </p:attrNameLst>
                                      </p:cBhvr>
                                      <p:tavLst>
                                        <p:tav tm="0">
                                          <p:val>
                                            <p:fltVal val="0"/>
                                          </p:val>
                                        </p:tav>
                                        <p:tav tm="100000">
                                          <p:val>
                                            <p:strVal val="#ppt_w"/>
                                          </p:val>
                                        </p:tav>
                                      </p:tavLst>
                                    </p:anim>
                                    <p:anim calcmode="lin" valueType="num">
                                      <p:cBhvr>
                                        <p:cTn dur="500" fill="hold" id="37"/>
                                        <p:tgtEl>
                                          <p:spTgt spid="10"/>
                                        </p:tgtEl>
                                        <p:attrNameLst>
                                          <p:attrName>ppt_h</p:attrName>
                                        </p:attrNameLst>
                                      </p:cBhvr>
                                      <p:tavLst>
                                        <p:tav tm="0">
                                          <p:val>
                                            <p:fltVal val="0"/>
                                          </p:val>
                                        </p:tav>
                                        <p:tav tm="100000">
                                          <p:val>
                                            <p:strVal val="#ppt_h"/>
                                          </p:val>
                                        </p:tav>
                                      </p:tavLst>
                                    </p:anim>
                                    <p:anim calcmode="lin" valueType="num">
                                      <p:cBhvr>
                                        <p:cTn dur="500" fill="hold" id="38"/>
                                        <p:tgtEl>
                                          <p:spTgt spid="10"/>
                                        </p:tgtEl>
                                        <p:attrNameLst>
                                          <p:attrName>style.rotation</p:attrName>
                                        </p:attrNameLst>
                                      </p:cBhvr>
                                      <p:tavLst>
                                        <p:tav tm="0">
                                          <p:val>
                                            <p:fltVal val="90"/>
                                          </p:val>
                                        </p:tav>
                                        <p:tav tm="100000">
                                          <p:val>
                                            <p:fltVal val="0"/>
                                          </p:val>
                                        </p:tav>
                                      </p:tavLst>
                                    </p:anim>
                                    <p:animEffect filter="fade" transition="in">
                                      <p:cBhvr>
                                        <p:cTn dur="500" id="39"/>
                                        <p:tgtEl>
                                          <p:spTgt spid="10"/>
                                        </p:tgtEl>
                                      </p:cBhvr>
                                    </p:animEffect>
                                  </p:childTnLst>
                                </p:cTn>
                              </p:par>
                            </p:childTnLst>
                          </p:cTn>
                        </p:par>
                        <p:par>
                          <p:cTn fill="hold" id="40" nodeType="afterGroup">
                            <p:stCondLst>
                              <p:cond delay="2500"/>
                            </p:stCondLst>
                            <p:childTnLst>
                              <p:par>
                                <p:cTn fill="hold" grpId="0" id="41" nodeType="afterEffect" presetClass="entr" presetID="22" presetSubtype="8">
                                  <p:stCondLst>
                                    <p:cond delay="0"/>
                                  </p:stCondLst>
                                  <p:childTnLst>
                                    <p:set>
                                      <p:cBhvr>
                                        <p:cTn dur="1" fill="hold" id="42">
                                          <p:stCondLst>
                                            <p:cond delay="0"/>
                                          </p:stCondLst>
                                        </p:cTn>
                                        <p:tgtEl>
                                          <p:spTgt spid="12"/>
                                        </p:tgtEl>
                                        <p:attrNameLst>
                                          <p:attrName>style.visibility</p:attrName>
                                        </p:attrNameLst>
                                      </p:cBhvr>
                                      <p:to>
                                        <p:strVal val="visible"/>
                                      </p:to>
                                    </p:set>
                                    <p:animEffect filter="wipe(left)" transition="in">
                                      <p:cBhvr>
                                        <p:cTn dur="500" id="43"/>
                                        <p:tgtEl>
                                          <p:spTgt spid="12"/>
                                        </p:tgtEl>
                                      </p:cBhvr>
                                    </p:animEffect>
                                  </p:childTnLst>
                                </p:cTn>
                              </p:par>
                              <p:par>
                                <p:cTn fill="hold" grpId="0" id="44" nodeType="withEffect" presetClass="entr" presetID="22" presetSubtype="8">
                                  <p:stCondLst>
                                    <p:cond delay="0"/>
                                  </p:stCondLst>
                                  <p:childTnLst>
                                    <p:set>
                                      <p:cBhvr>
                                        <p:cTn dur="1" fill="hold" id="45">
                                          <p:stCondLst>
                                            <p:cond delay="0"/>
                                          </p:stCondLst>
                                        </p:cTn>
                                        <p:tgtEl>
                                          <p:spTgt spid="13"/>
                                        </p:tgtEl>
                                        <p:attrNameLst>
                                          <p:attrName>style.visibility</p:attrName>
                                        </p:attrNameLst>
                                      </p:cBhvr>
                                      <p:to>
                                        <p:strVal val="visible"/>
                                      </p:to>
                                    </p:set>
                                    <p:animEffect filter="wipe(left)" transition="in">
                                      <p:cBhvr>
                                        <p:cTn dur="500" id="46"/>
                                        <p:tgtEl>
                                          <p:spTgt spid="13"/>
                                        </p:tgtEl>
                                      </p:cBhvr>
                                    </p:animEffect>
                                  </p:childTnLst>
                                </p:cTn>
                              </p:par>
                            </p:childTnLst>
                          </p:cTn>
                        </p:par>
                        <p:par>
                          <p:cTn fill="hold" id="47" nodeType="afterGroup">
                            <p:stCondLst>
                              <p:cond delay="3000"/>
                            </p:stCondLst>
                            <p:childTnLst>
                              <p:par>
                                <p:cTn fill="hold" grpId="0" id="48" nodeType="afterEffect" presetClass="entr" presetID="31" presetSubtype="0">
                                  <p:stCondLst>
                                    <p:cond delay="0"/>
                                  </p:stCondLst>
                                  <p:childTnLst>
                                    <p:set>
                                      <p:cBhvr>
                                        <p:cTn dur="1" fill="hold" id="49">
                                          <p:stCondLst>
                                            <p:cond delay="0"/>
                                          </p:stCondLst>
                                        </p:cTn>
                                        <p:tgtEl>
                                          <p:spTgt spid="11"/>
                                        </p:tgtEl>
                                        <p:attrNameLst>
                                          <p:attrName>style.visibility</p:attrName>
                                        </p:attrNameLst>
                                      </p:cBhvr>
                                      <p:to>
                                        <p:strVal val="visible"/>
                                      </p:to>
                                    </p:set>
                                    <p:anim calcmode="lin" valueType="num">
                                      <p:cBhvr>
                                        <p:cTn dur="500" fill="hold" id="50"/>
                                        <p:tgtEl>
                                          <p:spTgt spid="11"/>
                                        </p:tgtEl>
                                        <p:attrNameLst>
                                          <p:attrName>ppt_w</p:attrName>
                                        </p:attrNameLst>
                                      </p:cBhvr>
                                      <p:tavLst>
                                        <p:tav tm="0">
                                          <p:val>
                                            <p:fltVal val="0"/>
                                          </p:val>
                                        </p:tav>
                                        <p:tav tm="100000">
                                          <p:val>
                                            <p:strVal val="#ppt_w"/>
                                          </p:val>
                                        </p:tav>
                                      </p:tavLst>
                                    </p:anim>
                                    <p:anim calcmode="lin" valueType="num">
                                      <p:cBhvr>
                                        <p:cTn dur="500" fill="hold" id="51"/>
                                        <p:tgtEl>
                                          <p:spTgt spid="11"/>
                                        </p:tgtEl>
                                        <p:attrNameLst>
                                          <p:attrName>ppt_h</p:attrName>
                                        </p:attrNameLst>
                                      </p:cBhvr>
                                      <p:tavLst>
                                        <p:tav tm="0">
                                          <p:val>
                                            <p:fltVal val="0"/>
                                          </p:val>
                                        </p:tav>
                                        <p:tav tm="100000">
                                          <p:val>
                                            <p:strVal val="#ppt_h"/>
                                          </p:val>
                                        </p:tav>
                                      </p:tavLst>
                                    </p:anim>
                                    <p:anim calcmode="lin" valueType="num">
                                      <p:cBhvr>
                                        <p:cTn dur="500" fill="hold" id="52"/>
                                        <p:tgtEl>
                                          <p:spTgt spid="11"/>
                                        </p:tgtEl>
                                        <p:attrNameLst>
                                          <p:attrName>style.rotation</p:attrName>
                                        </p:attrNameLst>
                                      </p:cBhvr>
                                      <p:tavLst>
                                        <p:tav tm="0">
                                          <p:val>
                                            <p:fltVal val="90"/>
                                          </p:val>
                                        </p:tav>
                                        <p:tav tm="100000">
                                          <p:val>
                                            <p:fltVal val="0"/>
                                          </p:val>
                                        </p:tav>
                                      </p:tavLst>
                                    </p:anim>
                                    <p:animEffect filter="fade" transition="in">
                                      <p:cBhvr>
                                        <p:cTn dur="500" id="53"/>
                                        <p:tgtEl>
                                          <p:spTgt spid="11"/>
                                        </p:tgtEl>
                                      </p:cBhvr>
                                    </p:animEffect>
                                  </p:childTnLst>
                                </p:cTn>
                              </p:par>
                            </p:childTnLst>
                          </p:cTn>
                        </p:par>
                        <p:par>
                          <p:cTn fill="hold" id="54" nodeType="afterGroup">
                            <p:stCondLst>
                              <p:cond delay="3500"/>
                            </p:stCondLst>
                            <p:childTnLst>
                              <p:par>
                                <p:cTn fill="hold" grpId="0" id="55" nodeType="afterEffect" presetClass="entr" presetID="22" presetSubtype="8">
                                  <p:stCondLst>
                                    <p:cond delay="0"/>
                                  </p:stCondLst>
                                  <p:childTnLst>
                                    <p:set>
                                      <p:cBhvr>
                                        <p:cTn dur="1" fill="hold" id="56">
                                          <p:stCondLst>
                                            <p:cond delay="0"/>
                                          </p:stCondLst>
                                        </p:cTn>
                                        <p:tgtEl>
                                          <p:spTgt spid="14"/>
                                        </p:tgtEl>
                                        <p:attrNameLst>
                                          <p:attrName>style.visibility</p:attrName>
                                        </p:attrNameLst>
                                      </p:cBhvr>
                                      <p:to>
                                        <p:strVal val="visible"/>
                                      </p:to>
                                    </p:set>
                                    <p:animEffect filter="wipe(left)" transition="in">
                                      <p:cBhvr>
                                        <p:cTn dur="500" id="57"/>
                                        <p:tgtEl>
                                          <p:spTgt spid="14"/>
                                        </p:tgtEl>
                                      </p:cBhvr>
                                    </p:animEffect>
                                  </p:childTnLst>
                                </p:cTn>
                              </p:par>
                              <p:par>
                                <p:cTn fill="hold" grpId="0" id="58" nodeType="withEffect" presetClass="entr" presetID="22" presetSubtype="8">
                                  <p:stCondLst>
                                    <p:cond delay="0"/>
                                  </p:stCondLst>
                                  <p:childTnLst>
                                    <p:set>
                                      <p:cBhvr>
                                        <p:cTn dur="1" fill="hold" id="59">
                                          <p:stCondLst>
                                            <p:cond delay="0"/>
                                          </p:stCondLst>
                                        </p:cTn>
                                        <p:tgtEl>
                                          <p:spTgt spid="15"/>
                                        </p:tgtEl>
                                        <p:attrNameLst>
                                          <p:attrName>style.visibility</p:attrName>
                                        </p:attrNameLst>
                                      </p:cBhvr>
                                      <p:to>
                                        <p:strVal val="visible"/>
                                      </p:to>
                                    </p:set>
                                    <p:animEffect filter="wipe(left)" transition="in">
                                      <p:cBhvr>
                                        <p:cTn dur="500" id="60"/>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7"/>
      <p:bldP grpId="0" spid="8"/>
      <p:bldP grpId="0" spid="9"/>
      <p:bldP grpId="0" spid="10"/>
      <p:bldP grpId="0" spid="11"/>
      <p:bldP grpId="0" spid="12"/>
      <p:bldP grpId="0" spid="13"/>
      <p:bldP grpId="0" spid="14"/>
      <p:bldP grpId="0" spid="15"/>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TextBox 14"/>
          <p:cNvSpPr txBox="1">
            <a:spLocks noChangeArrowheads="1"/>
          </p:cNvSpPr>
          <p:nvPr/>
        </p:nvSpPr>
        <p:spPr bwMode="auto">
          <a:xfrm>
            <a:off x="683568" y="218132"/>
            <a:ext cx="3672408" cy="365760"/>
          </a:xfrm>
          <a:prstGeom prst="rect">
            <a:avLst/>
          </a:prstGeom>
          <a:noFill/>
          <a:ln w="9525">
            <a:noFill/>
            <a:miter lim="800000"/>
          </a:ln>
        </p:spPr>
        <p:txBody>
          <a:bodyPr wrap="square">
            <a:spAutoFit/>
          </a:bodyPr>
          <a:lstStyle/>
          <a:p>
            <a:pPr lvl="0">
              <a:defRPr/>
            </a:pPr>
            <a:r>
              <a:rPr altLang="en-US" b="1" kern="0" lang="zh-CN">
                <a:solidFill>
                  <a:schemeClr val="bg1"/>
                </a:solidFill>
                <a:latin charset="-122" panose="020b0503020204020204" pitchFamily="34" typeface="微软雅黑"/>
                <a:ea charset="-122" panose="020b0503020204020204" pitchFamily="34" typeface="微软雅黑"/>
              </a:rPr>
              <a:t>工作中存在的挑战与措施</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pic>
        <p:nvPicPr>
          <p:cNvPr id="6" name="Picture 2"/>
          <p:cNvPicPr>
            <a:picLocks noChangeArrowheads="1" noChangeAspect="1"/>
          </p:cNvPicPr>
          <p:nvPr/>
        </p:nvPicPr>
        <p:blipFill>
          <a:blip r:embed="rId3">
            <a:extLst>
              <a:ext uri="{28A0092B-C50C-407E-A947-70E740481C1C}">
                <a14:useLocalDpi val="0"/>
              </a:ext>
            </a:extLst>
          </a:blip>
          <a:stretch>
            <a:fillRect/>
          </a:stretch>
        </p:blipFill>
        <p:spPr bwMode="auto">
          <a:xfrm>
            <a:off x="7229475" y="71297"/>
            <a:ext cx="1735013" cy="53645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7" name="上箭头 1"/>
          <p:cNvSpPr/>
          <p:nvPr/>
        </p:nvSpPr>
        <p:spPr>
          <a:xfrm>
            <a:off x="3059832" y="1491630"/>
            <a:ext cx="1453662" cy="2736304"/>
          </a:xfrm>
          <a:custGeom>
            <a:rect b="b" l="l" r="r" t="t"/>
            <a:pathLst>
              <a:path h="2304256" w="936344">
                <a:moveTo>
                  <a:pt x="468172" y="0"/>
                </a:moveTo>
                <a:lnTo>
                  <a:pt x="936344" y="468172"/>
                </a:lnTo>
                <a:lnTo>
                  <a:pt x="802175" y="468172"/>
                </a:lnTo>
                <a:lnTo>
                  <a:pt x="802175" y="2303700"/>
                </a:lnTo>
                <a:lnTo>
                  <a:pt x="470032" y="2088232"/>
                </a:lnTo>
                <a:lnTo>
                  <a:pt x="137032" y="2304256"/>
                </a:lnTo>
                <a:lnTo>
                  <a:pt x="134169" y="2304256"/>
                </a:lnTo>
                <a:lnTo>
                  <a:pt x="134169" y="468172"/>
                </a:lnTo>
                <a:lnTo>
                  <a:pt x="0" y="46817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下箭头 2"/>
          <p:cNvSpPr/>
          <p:nvPr/>
        </p:nvSpPr>
        <p:spPr>
          <a:xfrm>
            <a:off x="4572136" y="1491630"/>
            <a:ext cx="1453500" cy="2736304"/>
          </a:xfrm>
          <a:custGeom>
            <a:rect b="b" l="l" r="r" t="t"/>
            <a:pathLst>
              <a:path h="2304256" w="936240">
                <a:moveTo>
                  <a:pt x="125817" y="0"/>
                </a:moveTo>
                <a:lnTo>
                  <a:pt x="135120" y="0"/>
                </a:lnTo>
                <a:lnTo>
                  <a:pt x="468120" y="216024"/>
                </a:lnTo>
                <a:lnTo>
                  <a:pt x="801120" y="0"/>
                </a:lnTo>
                <a:lnTo>
                  <a:pt x="810423" y="0"/>
                </a:lnTo>
                <a:lnTo>
                  <a:pt x="810423" y="1836136"/>
                </a:lnTo>
                <a:lnTo>
                  <a:pt x="936240" y="1836136"/>
                </a:lnTo>
                <a:lnTo>
                  <a:pt x="468120" y="2304256"/>
                </a:lnTo>
                <a:lnTo>
                  <a:pt x="0" y="1836136"/>
                </a:lnTo>
                <a:lnTo>
                  <a:pt x="125817" y="183613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7"/>
          <p:cNvSpPr txBox="1">
            <a:spLocks noChangeArrowheads="1"/>
          </p:cNvSpPr>
          <p:nvPr/>
        </p:nvSpPr>
        <p:spPr bwMode="auto">
          <a:xfrm>
            <a:off x="3203848" y="2535782"/>
            <a:ext cx="1224136" cy="64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r>
              <a:rPr altLang="en-US" b="1" lang="zh-CN" smtClean="0" sz="1400">
                <a:solidFill>
                  <a:schemeClr val="bg1"/>
                </a:solidFill>
                <a:latin charset="-122" panose="020b0503020204020204" pitchFamily="34" typeface="微软雅黑"/>
              </a:rPr>
              <a:t>添加文本</a:t>
            </a:r>
          </a:p>
          <a:p>
            <a:pPr algn="ctr" eaLnBrk="1" hangingPunct="1"/>
            <a:r>
              <a:rPr altLang="en-US" b="1" lang="zh-CN" smtClean="0" sz="1400">
                <a:solidFill>
                  <a:schemeClr val="bg1"/>
                </a:solidFill>
                <a:latin charset="-122" panose="020b0503020204020204" pitchFamily="34" typeface="微软雅黑"/>
              </a:rPr>
              <a:t>添加说明文字</a:t>
            </a:r>
          </a:p>
        </p:txBody>
      </p:sp>
      <p:sp>
        <p:nvSpPr>
          <p:cNvPr id="10" name="文本框 7"/>
          <p:cNvSpPr txBox="1">
            <a:spLocks noChangeArrowheads="1"/>
          </p:cNvSpPr>
          <p:nvPr/>
        </p:nvSpPr>
        <p:spPr bwMode="auto">
          <a:xfrm>
            <a:off x="4686818" y="2535782"/>
            <a:ext cx="1224136" cy="64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r>
              <a:rPr altLang="en-US" b="1" lang="zh-CN" smtClean="0" sz="1400">
                <a:solidFill>
                  <a:schemeClr val="bg1"/>
                </a:solidFill>
                <a:latin charset="-122" panose="020b0503020204020204" pitchFamily="34" typeface="微软雅黑"/>
              </a:rPr>
              <a:t>添加文本</a:t>
            </a:r>
          </a:p>
          <a:p>
            <a:pPr algn="ctr" eaLnBrk="1" hangingPunct="1"/>
            <a:r>
              <a:rPr altLang="en-US" b="1" lang="zh-CN" smtClean="0" sz="1400">
                <a:solidFill>
                  <a:schemeClr val="bg1"/>
                </a:solidFill>
                <a:latin charset="-122" panose="020b0503020204020204" pitchFamily="34" typeface="微软雅黑"/>
              </a:rPr>
              <a:t>添加说明文字</a:t>
            </a:r>
          </a:p>
        </p:txBody>
      </p:sp>
      <p:cxnSp>
        <p:nvCxnSpPr>
          <p:cNvPr id="11" name="直接连接符 10"/>
          <p:cNvCxnSpPr/>
          <p:nvPr/>
        </p:nvCxnSpPr>
        <p:spPr>
          <a:xfrm>
            <a:off x="5724128" y="2139702"/>
            <a:ext cx="1080120" cy="0"/>
          </a:xfrm>
          <a:prstGeom prst="line">
            <a:avLst/>
          </a:prstGeom>
          <a:ln w="19050">
            <a:solidFill>
              <a:schemeClr val="bg1">
                <a:lumMod val="65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724128" y="3579862"/>
            <a:ext cx="1080120" cy="0"/>
          </a:xfrm>
          <a:prstGeom prst="line">
            <a:avLst/>
          </a:prstGeom>
          <a:ln w="19050">
            <a:solidFill>
              <a:schemeClr val="bg1">
                <a:lumMod val="65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325103" y="2139702"/>
            <a:ext cx="1080120" cy="0"/>
          </a:xfrm>
          <a:prstGeom prst="line">
            <a:avLst/>
          </a:prstGeom>
          <a:ln w="19050">
            <a:solidFill>
              <a:schemeClr val="bg1">
                <a:lumMod val="65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325103" y="3579862"/>
            <a:ext cx="1080120" cy="0"/>
          </a:xfrm>
          <a:prstGeom prst="line">
            <a:avLst/>
          </a:prstGeom>
          <a:ln w="19050">
            <a:solidFill>
              <a:schemeClr val="bg1">
                <a:lumMod val="65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15" name="文本框 7"/>
          <p:cNvSpPr txBox="1">
            <a:spLocks noChangeArrowheads="1"/>
          </p:cNvSpPr>
          <p:nvPr/>
        </p:nvSpPr>
        <p:spPr bwMode="auto">
          <a:xfrm>
            <a:off x="6923830" y="1728485"/>
            <a:ext cx="2112666" cy="8224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eaLnBrk="1" hangingPunct="1"/>
            <a:r>
              <a:rPr altLang="en-US" b="1" lang="zh-CN" smtClean="0" sz="1400">
                <a:solidFill>
                  <a:schemeClr val="tx1">
                    <a:lumMod val="85000"/>
                    <a:lumOff val="15000"/>
                  </a:schemeClr>
                </a:solidFill>
                <a:latin charset="-122" panose="020b0503020204020204" pitchFamily="34" typeface="微软雅黑"/>
              </a:rPr>
              <a:t>添加文本信息</a:t>
            </a:r>
          </a:p>
          <a:p>
            <a:pPr eaLnBrk="1" hangingPunct="1"/>
            <a:r>
              <a:rPr altLang="en-US" b="1" lang="zh-CN" smtClean="0" sz="1400">
                <a:solidFill>
                  <a:schemeClr val="tx1">
                    <a:lumMod val="85000"/>
                    <a:lumOff val="15000"/>
                  </a:schemeClr>
                </a:solidFill>
                <a:latin charset="-122" panose="020b0503020204020204" pitchFamily="34" typeface="微软雅黑"/>
              </a:rPr>
              <a:t>此处添加说明文字添加说明文字添加说明文字</a:t>
            </a:r>
          </a:p>
        </p:txBody>
      </p:sp>
      <p:sp>
        <p:nvSpPr>
          <p:cNvPr id="16" name="文本框 7"/>
          <p:cNvSpPr txBox="1">
            <a:spLocks noChangeArrowheads="1"/>
          </p:cNvSpPr>
          <p:nvPr/>
        </p:nvSpPr>
        <p:spPr bwMode="auto">
          <a:xfrm>
            <a:off x="107504" y="1707654"/>
            <a:ext cx="2080866" cy="8003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r" eaLnBrk="1" hangingPunct="1"/>
            <a:r>
              <a:rPr altLang="en-US" b="1" lang="zh-CN" smtClean="0" sz="1400">
                <a:solidFill>
                  <a:schemeClr val="tx1">
                    <a:lumMod val="85000"/>
                    <a:lumOff val="15000"/>
                  </a:schemeClr>
                </a:solidFill>
                <a:latin charset="-122" panose="020b0503020204020204" pitchFamily="34" typeface="微软雅黑"/>
              </a:rPr>
              <a:t>添加文本信息</a:t>
            </a:r>
          </a:p>
          <a:p>
            <a:pPr algn="r" eaLnBrk="1" hangingPunct="1"/>
            <a:r>
              <a:rPr altLang="en-US" b="1" lang="zh-CN" smtClean="0" sz="1400">
                <a:solidFill>
                  <a:schemeClr val="tx1">
                    <a:lumMod val="85000"/>
                    <a:lumOff val="15000"/>
                  </a:schemeClr>
                </a:solidFill>
                <a:latin charset="-122" panose="020b0503020204020204" pitchFamily="34" typeface="微软雅黑"/>
              </a:rPr>
              <a:t>此处添加说明文字添加说明文字添加说明文字</a:t>
            </a:r>
          </a:p>
        </p:txBody>
      </p:sp>
      <p:sp>
        <p:nvSpPr>
          <p:cNvPr id="17" name="文本框 7"/>
          <p:cNvSpPr txBox="1">
            <a:spLocks noChangeArrowheads="1"/>
          </p:cNvSpPr>
          <p:nvPr/>
        </p:nvSpPr>
        <p:spPr bwMode="auto">
          <a:xfrm>
            <a:off x="107504" y="3223969"/>
            <a:ext cx="2124236" cy="8003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r" eaLnBrk="1" hangingPunct="1"/>
            <a:r>
              <a:rPr altLang="en-US" b="1" lang="zh-CN" smtClean="0" sz="1400">
                <a:solidFill>
                  <a:schemeClr val="tx1">
                    <a:lumMod val="85000"/>
                    <a:lumOff val="15000"/>
                  </a:schemeClr>
                </a:solidFill>
                <a:latin charset="-122" panose="020b0503020204020204" pitchFamily="34" typeface="微软雅黑"/>
              </a:rPr>
              <a:t>添加文本信息</a:t>
            </a:r>
          </a:p>
          <a:p>
            <a:pPr algn="r" eaLnBrk="1" hangingPunct="1"/>
            <a:r>
              <a:rPr altLang="en-US" b="1" lang="zh-CN" smtClean="0" sz="1400">
                <a:solidFill>
                  <a:schemeClr val="tx1">
                    <a:lumMod val="85000"/>
                    <a:lumOff val="15000"/>
                  </a:schemeClr>
                </a:solidFill>
                <a:latin charset="-122" panose="020b0503020204020204" pitchFamily="34" typeface="微软雅黑"/>
              </a:rPr>
              <a:t>此处添加说明文字添加说明文字添加说明文字</a:t>
            </a:r>
          </a:p>
        </p:txBody>
      </p:sp>
      <p:sp>
        <p:nvSpPr>
          <p:cNvPr id="18" name="文本框 7"/>
          <p:cNvSpPr txBox="1">
            <a:spLocks noChangeArrowheads="1"/>
          </p:cNvSpPr>
          <p:nvPr/>
        </p:nvSpPr>
        <p:spPr bwMode="auto">
          <a:xfrm>
            <a:off x="6923830" y="3189475"/>
            <a:ext cx="2112666" cy="8224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eaLnBrk="1" hangingPunct="1"/>
            <a:r>
              <a:rPr altLang="en-US" b="1" lang="zh-CN" smtClean="0" sz="1400">
                <a:solidFill>
                  <a:schemeClr val="tx1">
                    <a:lumMod val="85000"/>
                    <a:lumOff val="15000"/>
                  </a:schemeClr>
                </a:solidFill>
                <a:latin charset="-122" panose="020b0503020204020204" pitchFamily="34" typeface="微软雅黑"/>
              </a:rPr>
              <a:t>添加文本信息</a:t>
            </a:r>
          </a:p>
          <a:p>
            <a:pPr eaLnBrk="1" hangingPunct="1"/>
            <a:r>
              <a:rPr altLang="en-US" b="1" lang="zh-CN" smtClean="0" sz="1400">
                <a:solidFill>
                  <a:schemeClr val="tx1">
                    <a:lumMod val="85000"/>
                    <a:lumOff val="15000"/>
                  </a:schemeClr>
                </a:solidFill>
                <a:latin charset="-122" panose="020b0503020204020204" pitchFamily="34" typeface="微软雅黑"/>
              </a:rPr>
              <a:t>此处添加说明文字添加说明文字添加说明文字</a:t>
            </a:r>
          </a:p>
        </p:txBody>
      </p:sp>
    </p:spTree>
    <p:extLst>
      <p:ext uri="{BB962C8B-B14F-4D97-AF65-F5344CB8AC3E}">
        <p14:creationId val="3150918206"/>
      </p:ext>
    </p:extLst>
  </p:cSld>
  <p:clrMapOvr>
    <a:masterClrMapping/>
  </p:clrMapOvr>
  <p:transition>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4"/>
                                        </p:tgtEl>
                                        <p:attrNameLst>
                                          <p:attrName>style.visibility</p:attrName>
                                        </p:attrNameLst>
                                      </p:cBhvr>
                                      <p:to>
                                        <p:strVal val="visible"/>
                                      </p:to>
                                    </p:set>
                                    <p:animEffect filter="box(out)" transition="in">
                                      <p:cBhvr>
                                        <p:cTn dur="500" id="7"/>
                                        <p:tgtEl>
                                          <p:spTgt spid="4"/>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5"/>
                                        </p:tgtEl>
                                        <p:attrNameLst>
                                          <p:attrName>style.visibility</p:attrName>
                                        </p:attrNameLst>
                                      </p:cBhvr>
                                      <p:to>
                                        <p:strVal val="visible"/>
                                      </p:to>
                                    </p:set>
                                    <p:animEffect filter="box(out)" transition="in">
                                      <p:cBhvr>
                                        <p:cTn dur="500" id="10"/>
                                        <p:tgtEl>
                                          <p:spTgt spid="5"/>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3"/>
                                        </p:tgtEl>
                                        <p:attrNameLst>
                                          <p:attrName>style.visibility</p:attrName>
                                        </p:attrNameLst>
                                      </p:cBhvr>
                                      <p:to>
                                        <p:strVal val="visible"/>
                                      </p:to>
                                    </p:set>
                                    <p:animEffect filter="wipe(left)" transition="in">
                                      <p:cBhvr>
                                        <p:cTn dur="500" id="14"/>
                                        <p:tgtEl>
                                          <p:spTgt spid="3"/>
                                        </p:tgtEl>
                                      </p:cBhvr>
                                    </p:animEffect>
                                  </p:childTnLst>
                                </p:cTn>
                              </p:par>
                              <p:par>
                                <p:cTn fill="hold" id="15" nodeType="withEffect" presetClass="entr" presetID="2" presetSubtype="2">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1+#ppt_w/2"/>
                                          </p:val>
                                        </p:tav>
                                        <p:tav tm="100000">
                                          <p:val>
                                            <p:strVal val="#ppt_x"/>
                                          </p:val>
                                        </p:tav>
                                      </p:tavLst>
                                    </p:anim>
                                    <p:anim calcmode="lin" valueType="num">
                                      <p:cBhvr additive="base">
                                        <p:cTn dur="500" fill="hold" id="18"/>
                                        <p:tgtEl>
                                          <p:spTgt spid="6"/>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000"/>
                            </p:stCondLst>
                            <p:childTnLst>
                              <p:par>
                                <p:cTn fill="hold" grpId="0" id="20" nodeType="afterEffect" presetClass="entr" presetID="2" presetSubtype="4">
                                  <p:stCondLst>
                                    <p:cond delay="0"/>
                                  </p:stCondLst>
                                  <p:childTnLst>
                                    <p:set>
                                      <p:cBhvr>
                                        <p:cTn dur="1" fill="hold" id="21">
                                          <p:stCondLst>
                                            <p:cond delay="0"/>
                                          </p:stCondLst>
                                        </p:cTn>
                                        <p:tgtEl>
                                          <p:spTgt spid="7"/>
                                        </p:tgtEl>
                                        <p:attrNameLst>
                                          <p:attrName>style.visibility</p:attrName>
                                        </p:attrNameLst>
                                      </p:cBhvr>
                                      <p:to>
                                        <p:strVal val="visible"/>
                                      </p:to>
                                    </p:set>
                                    <p:anim calcmode="lin" valueType="num">
                                      <p:cBhvr additive="base">
                                        <p:cTn dur="500" fill="hold" id="22"/>
                                        <p:tgtEl>
                                          <p:spTgt spid="7"/>
                                        </p:tgtEl>
                                        <p:attrNameLst>
                                          <p:attrName>ppt_x</p:attrName>
                                        </p:attrNameLst>
                                      </p:cBhvr>
                                      <p:tavLst>
                                        <p:tav tm="0">
                                          <p:val>
                                            <p:strVal val="#ppt_x"/>
                                          </p:val>
                                        </p:tav>
                                        <p:tav tm="100000">
                                          <p:val>
                                            <p:strVal val="#ppt_x"/>
                                          </p:val>
                                        </p:tav>
                                      </p:tavLst>
                                    </p:anim>
                                    <p:anim calcmode="lin" valueType="num">
                                      <p:cBhvr additive="base">
                                        <p:cTn dur="500" fill="hold" id="23"/>
                                        <p:tgtEl>
                                          <p:spTgt spid="7"/>
                                        </p:tgtEl>
                                        <p:attrNameLst>
                                          <p:attrName>ppt_y</p:attrName>
                                        </p:attrNameLst>
                                      </p:cBhvr>
                                      <p:tavLst>
                                        <p:tav tm="0">
                                          <p:val>
                                            <p:strVal val="1+#ppt_h/2"/>
                                          </p:val>
                                        </p:tav>
                                        <p:tav tm="100000">
                                          <p:val>
                                            <p:strVal val="#ppt_y"/>
                                          </p:val>
                                        </p:tav>
                                      </p:tavLst>
                                    </p:anim>
                                  </p:childTnLst>
                                </p:cTn>
                              </p:par>
                              <p:par>
                                <p:cTn fill="hold" grpId="0" id="24" nodeType="withEffect" presetClass="entr" presetID="2" presetSubtype="1">
                                  <p:stCondLst>
                                    <p:cond delay="0"/>
                                  </p:stCondLst>
                                  <p:childTnLst>
                                    <p:set>
                                      <p:cBhvr>
                                        <p:cTn dur="1" fill="hold" id="25">
                                          <p:stCondLst>
                                            <p:cond delay="0"/>
                                          </p:stCondLst>
                                        </p:cTn>
                                        <p:tgtEl>
                                          <p:spTgt spid="8"/>
                                        </p:tgtEl>
                                        <p:attrNameLst>
                                          <p:attrName>style.visibility</p:attrName>
                                        </p:attrNameLst>
                                      </p:cBhvr>
                                      <p:to>
                                        <p:strVal val="visible"/>
                                      </p:to>
                                    </p:set>
                                    <p:anim calcmode="lin" valueType="num">
                                      <p:cBhvr additive="base">
                                        <p:cTn dur="500" fill="hold" id="26"/>
                                        <p:tgtEl>
                                          <p:spTgt spid="8"/>
                                        </p:tgtEl>
                                        <p:attrNameLst>
                                          <p:attrName>ppt_x</p:attrName>
                                        </p:attrNameLst>
                                      </p:cBhvr>
                                      <p:tavLst>
                                        <p:tav tm="0">
                                          <p:val>
                                            <p:strVal val="#ppt_x"/>
                                          </p:val>
                                        </p:tav>
                                        <p:tav tm="100000">
                                          <p:val>
                                            <p:strVal val="#ppt_x"/>
                                          </p:val>
                                        </p:tav>
                                      </p:tavLst>
                                    </p:anim>
                                    <p:anim calcmode="lin" valueType="num">
                                      <p:cBhvr additive="base">
                                        <p:cTn dur="500" fill="hold" id="27"/>
                                        <p:tgtEl>
                                          <p:spTgt spid="8"/>
                                        </p:tgtEl>
                                        <p:attrNameLst>
                                          <p:attrName>ppt_y</p:attrName>
                                        </p:attrNameLst>
                                      </p:cBhvr>
                                      <p:tavLst>
                                        <p:tav tm="0">
                                          <p:val>
                                            <p:strVal val="0-#ppt_h/2"/>
                                          </p:val>
                                        </p:tav>
                                        <p:tav tm="100000">
                                          <p:val>
                                            <p:strVal val="#ppt_y"/>
                                          </p:val>
                                        </p:tav>
                                      </p:tavLst>
                                    </p:anim>
                                  </p:childTnLst>
                                </p:cTn>
                              </p:par>
                            </p:childTnLst>
                          </p:cTn>
                        </p:par>
                        <p:par>
                          <p:cTn fill="hold" id="28" nodeType="afterGroup">
                            <p:stCondLst>
                              <p:cond delay="1500"/>
                            </p:stCondLst>
                            <p:childTnLst>
                              <p:par>
                                <p:cTn fill="hold" grpId="0" id="29" nodeType="afterEffect" presetClass="entr" presetID="42" presetSubtype="0">
                                  <p:stCondLst>
                                    <p:cond delay="0"/>
                                  </p:stCondLst>
                                  <p:childTnLst>
                                    <p:set>
                                      <p:cBhvr>
                                        <p:cTn dur="1" fill="hold" id="30">
                                          <p:stCondLst>
                                            <p:cond delay="0"/>
                                          </p:stCondLst>
                                        </p:cTn>
                                        <p:tgtEl>
                                          <p:spTgt spid="9"/>
                                        </p:tgtEl>
                                        <p:attrNameLst>
                                          <p:attrName>style.visibility</p:attrName>
                                        </p:attrNameLst>
                                      </p:cBhvr>
                                      <p:to>
                                        <p:strVal val="visible"/>
                                      </p:to>
                                    </p:set>
                                    <p:animEffect filter="fade" transition="in">
                                      <p:cBhvr>
                                        <p:cTn dur="1000" id="31"/>
                                        <p:tgtEl>
                                          <p:spTgt spid="9"/>
                                        </p:tgtEl>
                                      </p:cBhvr>
                                    </p:animEffect>
                                    <p:anim calcmode="lin" valueType="num">
                                      <p:cBhvr>
                                        <p:cTn dur="1000" fill="hold" id="32"/>
                                        <p:tgtEl>
                                          <p:spTgt spid="9"/>
                                        </p:tgtEl>
                                        <p:attrNameLst>
                                          <p:attrName>ppt_x</p:attrName>
                                        </p:attrNameLst>
                                      </p:cBhvr>
                                      <p:tavLst>
                                        <p:tav tm="0">
                                          <p:val>
                                            <p:strVal val="#ppt_x"/>
                                          </p:val>
                                        </p:tav>
                                        <p:tav tm="100000">
                                          <p:val>
                                            <p:strVal val="#ppt_x"/>
                                          </p:val>
                                        </p:tav>
                                      </p:tavLst>
                                    </p:anim>
                                    <p:anim calcmode="lin" valueType="num">
                                      <p:cBhvr>
                                        <p:cTn dur="1000" fill="hold" id="33"/>
                                        <p:tgtEl>
                                          <p:spTgt spid="9"/>
                                        </p:tgtEl>
                                        <p:attrNameLst>
                                          <p:attrName>ppt_y</p:attrName>
                                        </p:attrNameLst>
                                      </p:cBhvr>
                                      <p:tavLst>
                                        <p:tav tm="0">
                                          <p:val>
                                            <p:strVal val="#ppt_y+.1"/>
                                          </p:val>
                                        </p:tav>
                                        <p:tav tm="100000">
                                          <p:val>
                                            <p:strVal val="#ppt_y"/>
                                          </p:val>
                                        </p:tav>
                                      </p:tavLst>
                                    </p:anim>
                                  </p:childTnLst>
                                </p:cTn>
                              </p:par>
                              <p:par>
                                <p:cTn fill="hold" grpId="0" id="34" nodeType="withEffect" presetClass="entr" presetID="42" presetSubtype="0">
                                  <p:stCondLst>
                                    <p:cond delay="0"/>
                                  </p:stCondLst>
                                  <p:childTnLst>
                                    <p:set>
                                      <p:cBhvr>
                                        <p:cTn dur="1" fill="hold" id="35">
                                          <p:stCondLst>
                                            <p:cond delay="0"/>
                                          </p:stCondLst>
                                        </p:cTn>
                                        <p:tgtEl>
                                          <p:spTgt spid="10"/>
                                        </p:tgtEl>
                                        <p:attrNameLst>
                                          <p:attrName>style.visibility</p:attrName>
                                        </p:attrNameLst>
                                      </p:cBhvr>
                                      <p:to>
                                        <p:strVal val="visible"/>
                                      </p:to>
                                    </p:set>
                                    <p:animEffect filter="fade" transition="in">
                                      <p:cBhvr>
                                        <p:cTn dur="1000" id="36"/>
                                        <p:tgtEl>
                                          <p:spTgt spid="10"/>
                                        </p:tgtEl>
                                      </p:cBhvr>
                                    </p:animEffect>
                                    <p:anim calcmode="lin" valueType="num">
                                      <p:cBhvr>
                                        <p:cTn dur="1000" fill="hold" id="37"/>
                                        <p:tgtEl>
                                          <p:spTgt spid="10"/>
                                        </p:tgtEl>
                                        <p:attrNameLst>
                                          <p:attrName>ppt_x</p:attrName>
                                        </p:attrNameLst>
                                      </p:cBhvr>
                                      <p:tavLst>
                                        <p:tav tm="0">
                                          <p:val>
                                            <p:strVal val="#ppt_x"/>
                                          </p:val>
                                        </p:tav>
                                        <p:tav tm="100000">
                                          <p:val>
                                            <p:strVal val="#ppt_x"/>
                                          </p:val>
                                        </p:tav>
                                      </p:tavLst>
                                    </p:anim>
                                    <p:anim calcmode="lin" valueType="num">
                                      <p:cBhvr>
                                        <p:cTn dur="1000" fill="hold" id="38"/>
                                        <p:tgtEl>
                                          <p:spTgt spid="10"/>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2500"/>
                            </p:stCondLst>
                            <p:childTnLst>
                              <p:par>
                                <p:cTn fill="hold" id="40" nodeType="afterEffect" presetClass="entr" presetID="22" presetSubtype="2">
                                  <p:stCondLst>
                                    <p:cond delay="0"/>
                                  </p:stCondLst>
                                  <p:childTnLst>
                                    <p:set>
                                      <p:cBhvr>
                                        <p:cTn dur="1" fill="hold" id="41">
                                          <p:stCondLst>
                                            <p:cond delay="0"/>
                                          </p:stCondLst>
                                        </p:cTn>
                                        <p:tgtEl>
                                          <p:spTgt spid="13"/>
                                        </p:tgtEl>
                                        <p:attrNameLst>
                                          <p:attrName>style.visibility</p:attrName>
                                        </p:attrNameLst>
                                      </p:cBhvr>
                                      <p:to>
                                        <p:strVal val="visible"/>
                                      </p:to>
                                    </p:set>
                                    <p:animEffect filter="wipe(right)" transition="in">
                                      <p:cBhvr>
                                        <p:cTn dur="500" id="42"/>
                                        <p:tgtEl>
                                          <p:spTgt spid="13"/>
                                        </p:tgtEl>
                                      </p:cBhvr>
                                    </p:animEffect>
                                  </p:childTnLst>
                                </p:cTn>
                              </p:par>
                            </p:childTnLst>
                          </p:cTn>
                        </p:par>
                        <p:par>
                          <p:cTn fill="hold" id="43" nodeType="afterGroup">
                            <p:stCondLst>
                              <p:cond delay="3000"/>
                            </p:stCondLst>
                            <p:childTnLst>
                              <p:par>
                                <p:cTn fill="hold" grpId="0" id="44" nodeType="afterEffect" presetClass="entr" presetID="22" presetSubtype="2">
                                  <p:stCondLst>
                                    <p:cond delay="0"/>
                                  </p:stCondLst>
                                  <p:childTnLst>
                                    <p:set>
                                      <p:cBhvr>
                                        <p:cTn dur="1" fill="hold" id="45">
                                          <p:stCondLst>
                                            <p:cond delay="0"/>
                                          </p:stCondLst>
                                        </p:cTn>
                                        <p:tgtEl>
                                          <p:spTgt spid="16"/>
                                        </p:tgtEl>
                                        <p:attrNameLst>
                                          <p:attrName>style.visibility</p:attrName>
                                        </p:attrNameLst>
                                      </p:cBhvr>
                                      <p:to>
                                        <p:strVal val="visible"/>
                                      </p:to>
                                    </p:set>
                                    <p:animEffect filter="wipe(right)" transition="in">
                                      <p:cBhvr>
                                        <p:cTn dur="500" id="46"/>
                                        <p:tgtEl>
                                          <p:spTgt spid="16"/>
                                        </p:tgtEl>
                                      </p:cBhvr>
                                    </p:animEffect>
                                  </p:childTnLst>
                                </p:cTn>
                              </p:par>
                            </p:childTnLst>
                          </p:cTn>
                        </p:par>
                        <p:par>
                          <p:cTn fill="hold" id="47" nodeType="afterGroup">
                            <p:stCondLst>
                              <p:cond delay="3500"/>
                            </p:stCondLst>
                            <p:childTnLst>
                              <p:par>
                                <p:cTn fill="hold" id="48" nodeType="afterEffect" presetClass="entr" presetID="22" presetSubtype="2">
                                  <p:stCondLst>
                                    <p:cond delay="0"/>
                                  </p:stCondLst>
                                  <p:childTnLst>
                                    <p:set>
                                      <p:cBhvr>
                                        <p:cTn dur="1" fill="hold" id="49">
                                          <p:stCondLst>
                                            <p:cond delay="0"/>
                                          </p:stCondLst>
                                        </p:cTn>
                                        <p:tgtEl>
                                          <p:spTgt spid="14"/>
                                        </p:tgtEl>
                                        <p:attrNameLst>
                                          <p:attrName>style.visibility</p:attrName>
                                        </p:attrNameLst>
                                      </p:cBhvr>
                                      <p:to>
                                        <p:strVal val="visible"/>
                                      </p:to>
                                    </p:set>
                                    <p:animEffect filter="wipe(right)" transition="in">
                                      <p:cBhvr>
                                        <p:cTn dur="500" id="50"/>
                                        <p:tgtEl>
                                          <p:spTgt spid="14"/>
                                        </p:tgtEl>
                                      </p:cBhvr>
                                    </p:animEffect>
                                  </p:childTnLst>
                                </p:cTn>
                              </p:par>
                            </p:childTnLst>
                          </p:cTn>
                        </p:par>
                        <p:par>
                          <p:cTn fill="hold" id="51" nodeType="afterGroup">
                            <p:stCondLst>
                              <p:cond delay="4000"/>
                            </p:stCondLst>
                            <p:childTnLst>
                              <p:par>
                                <p:cTn fill="hold" grpId="0" id="52" nodeType="afterEffect" presetClass="entr" presetID="22" presetSubtype="2">
                                  <p:stCondLst>
                                    <p:cond delay="0"/>
                                  </p:stCondLst>
                                  <p:childTnLst>
                                    <p:set>
                                      <p:cBhvr>
                                        <p:cTn dur="1" fill="hold" id="53">
                                          <p:stCondLst>
                                            <p:cond delay="0"/>
                                          </p:stCondLst>
                                        </p:cTn>
                                        <p:tgtEl>
                                          <p:spTgt spid="17"/>
                                        </p:tgtEl>
                                        <p:attrNameLst>
                                          <p:attrName>style.visibility</p:attrName>
                                        </p:attrNameLst>
                                      </p:cBhvr>
                                      <p:to>
                                        <p:strVal val="visible"/>
                                      </p:to>
                                    </p:set>
                                    <p:animEffect filter="wipe(right)" transition="in">
                                      <p:cBhvr>
                                        <p:cTn dur="500" id="54"/>
                                        <p:tgtEl>
                                          <p:spTgt spid="17"/>
                                        </p:tgtEl>
                                      </p:cBhvr>
                                    </p:animEffect>
                                  </p:childTnLst>
                                </p:cTn>
                              </p:par>
                            </p:childTnLst>
                          </p:cTn>
                        </p:par>
                        <p:par>
                          <p:cTn fill="hold" id="55" nodeType="afterGroup">
                            <p:stCondLst>
                              <p:cond delay="4500"/>
                            </p:stCondLst>
                            <p:childTnLst>
                              <p:par>
                                <p:cTn fill="hold" id="56" nodeType="afterEffect" presetClass="entr" presetID="22" presetSubtype="8">
                                  <p:stCondLst>
                                    <p:cond delay="0"/>
                                  </p:stCondLst>
                                  <p:childTnLst>
                                    <p:set>
                                      <p:cBhvr>
                                        <p:cTn dur="1" fill="hold" id="57">
                                          <p:stCondLst>
                                            <p:cond delay="0"/>
                                          </p:stCondLst>
                                        </p:cTn>
                                        <p:tgtEl>
                                          <p:spTgt spid="11"/>
                                        </p:tgtEl>
                                        <p:attrNameLst>
                                          <p:attrName>style.visibility</p:attrName>
                                        </p:attrNameLst>
                                      </p:cBhvr>
                                      <p:to>
                                        <p:strVal val="visible"/>
                                      </p:to>
                                    </p:set>
                                    <p:animEffect filter="wipe(left)" transition="in">
                                      <p:cBhvr>
                                        <p:cTn dur="500" id="58"/>
                                        <p:tgtEl>
                                          <p:spTgt spid="11"/>
                                        </p:tgtEl>
                                      </p:cBhvr>
                                    </p:animEffect>
                                  </p:childTnLst>
                                </p:cTn>
                              </p:par>
                            </p:childTnLst>
                          </p:cTn>
                        </p:par>
                        <p:par>
                          <p:cTn fill="hold" id="59" nodeType="afterGroup">
                            <p:stCondLst>
                              <p:cond delay="5000"/>
                            </p:stCondLst>
                            <p:childTnLst>
                              <p:par>
                                <p:cTn fill="hold" grpId="0" id="60" nodeType="afterEffect" presetClass="entr" presetID="22" presetSubtype="8">
                                  <p:stCondLst>
                                    <p:cond delay="0"/>
                                  </p:stCondLst>
                                  <p:childTnLst>
                                    <p:set>
                                      <p:cBhvr>
                                        <p:cTn dur="1" fill="hold" id="61">
                                          <p:stCondLst>
                                            <p:cond delay="0"/>
                                          </p:stCondLst>
                                        </p:cTn>
                                        <p:tgtEl>
                                          <p:spTgt spid="15"/>
                                        </p:tgtEl>
                                        <p:attrNameLst>
                                          <p:attrName>style.visibility</p:attrName>
                                        </p:attrNameLst>
                                      </p:cBhvr>
                                      <p:to>
                                        <p:strVal val="visible"/>
                                      </p:to>
                                    </p:set>
                                    <p:animEffect filter="wipe(left)" transition="in">
                                      <p:cBhvr>
                                        <p:cTn dur="500" id="62"/>
                                        <p:tgtEl>
                                          <p:spTgt spid="15"/>
                                        </p:tgtEl>
                                      </p:cBhvr>
                                    </p:animEffect>
                                  </p:childTnLst>
                                </p:cTn>
                              </p:par>
                            </p:childTnLst>
                          </p:cTn>
                        </p:par>
                        <p:par>
                          <p:cTn fill="hold" id="63" nodeType="afterGroup">
                            <p:stCondLst>
                              <p:cond delay="5500"/>
                            </p:stCondLst>
                            <p:childTnLst>
                              <p:par>
                                <p:cTn fill="hold" id="64" nodeType="afterEffect" presetClass="entr" presetID="22" presetSubtype="8">
                                  <p:stCondLst>
                                    <p:cond delay="0"/>
                                  </p:stCondLst>
                                  <p:childTnLst>
                                    <p:set>
                                      <p:cBhvr>
                                        <p:cTn dur="1" fill="hold" id="65">
                                          <p:stCondLst>
                                            <p:cond delay="0"/>
                                          </p:stCondLst>
                                        </p:cTn>
                                        <p:tgtEl>
                                          <p:spTgt spid="12"/>
                                        </p:tgtEl>
                                        <p:attrNameLst>
                                          <p:attrName>style.visibility</p:attrName>
                                        </p:attrNameLst>
                                      </p:cBhvr>
                                      <p:to>
                                        <p:strVal val="visible"/>
                                      </p:to>
                                    </p:set>
                                    <p:animEffect filter="wipe(left)" transition="in">
                                      <p:cBhvr>
                                        <p:cTn dur="500" id="66"/>
                                        <p:tgtEl>
                                          <p:spTgt spid="12"/>
                                        </p:tgtEl>
                                      </p:cBhvr>
                                    </p:animEffect>
                                  </p:childTnLst>
                                </p:cTn>
                              </p:par>
                            </p:childTnLst>
                          </p:cTn>
                        </p:par>
                        <p:par>
                          <p:cTn fill="hold" id="67" nodeType="afterGroup">
                            <p:stCondLst>
                              <p:cond delay="6000"/>
                            </p:stCondLst>
                            <p:childTnLst>
                              <p:par>
                                <p:cTn fill="hold" grpId="0" id="68" nodeType="afterEffect" presetClass="entr" presetID="22" presetSubtype="8">
                                  <p:stCondLst>
                                    <p:cond delay="0"/>
                                  </p:stCondLst>
                                  <p:childTnLst>
                                    <p:set>
                                      <p:cBhvr>
                                        <p:cTn dur="1" fill="hold" id="69">
                                          <p:stCondLst>
                                            <p:cond delay="0"/>
                                          </p:stCondLst>
                                        </p:cTn>
                                        <p:tgtEl>
                                          <p:spTgt spid="18"/>
                                        </p:tgtEl>
                                        <p:attrNameLst>
                                          <p:attrName>style.visibility</p:attrName>
                                        </p:attrNameLst>
                                      </p:cBhvr>
                                      <p:to>
                                        <p:strVal val="visible"/>
                                      </p:to>
                                    </p:set>
                                    <p:animEffect filter="wipe(left)" transition="in">
                                      <p:cBhvr>
                                        <p:cTn dur="500" id="70"/>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7"/>
      <p:bldP grpId="0" spid="8"/>
      <p:bldP grpId="0" spid="9"/>
      <p:bldP grpId="0" spid="10"/>
      <p:bldP grpId="0" spid="15"/>
      <p:bldP grpId="0" spid="16"/>
      <p:bldP grpId="0" spid="17"/>
      <p:bldP grpId="0" spid="18"/>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TextBox 14"/>
          <p:cNvSpPr txBox="1">
            <a:spLocks noChangeArrowheads="1"/>
          </p:cNvSpPr>
          <p:nvPr/>
        </p:nvSpPr>
        <p:spPr bwMode="auto">
          <a:xfrm>
            <a:off x="683568" y="218132"/>
            <a:ext cx="3672408" cy="365760"/>
          </a:xfrm>
          <a:prstGeom prst="rect">
            <a:avLst/>
          </a:prstGeom>
          <a:noFill/>
          <a:ln w="9525">
            <a:noFill/>
            <a:miter lim="800000"/>
          </a:ln>
        </p:spPr>
        <p:txBody>
          <a:bodyPr wrap="square">
            <a:spAutoFit/>
          </a:bodyPr>
          <a:lstStyle/>
          <a:p>
            <a:pPr lvl="0">
              <a:defRPr/>
            </a:pPr>
            <a:r>
              <a:rPr altLang="en-US" b="1" kern="0" lang="zh-CN">
                <a:solidFill>
                  <a:schemeClr val="bg1"/>
                </a:solidFill>
                <a:latin charset="-122" panose="020b0503020204020204" pitchFamily="34" typeface="微软雅黑"/>
                <a:ea charset="-122" panose="020b0503020204020204" pitchFamily="34" typeface="微软雅黑"/>
              </a:rPr>
              <a:t>工作中存在的挑战与措施</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pic>
        <p:nvPicPr>
          <p:cNvPr id="6" name="Picture 2"/>
          <p:cNvPicPr>
            <a:picLocks noChangeArrowheads="1" noChangeAspect="1"/>
          </p:cNvPicPr>
          <p:nvPr/>
        </p:nvPicPr>
        <p:blipFill>
          <a:blip r:embed="rId3">
            <a:extLst>
              <a:ext uri="{28A0092B-C50C-407E-A947-70E740481C1C}">
                <a14:useLocalDpi val="0"/>
              </a:ext>
            </a:extLst>
          </a:blip>
          <a:stretch>
            <a:fillRect/>
          </a:stretch>
        </p:blipFill>
        <p:spPr bwMode="auto">
          <a:xfrm>
            <a:off x="7229475" y="71297"/>
            <a:ext cx="1735013" cy="53645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7" name="椭圆 6"/>
          <p:cNvSpPr/>
          <p:nvPr/>
        </p:nvSpPr>
        <p:spPr>
          <a:xfrm rot="20709710">
            <a:off x="356241" y="1603207"/>
            <a:ext cx="2880320" cy="288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rot="20709710">
            <a:off x="991107" y="2556570"/>
            <a:ext cx="1840204" cy="184000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rot="20709710">
            <a:off x="1324403" y="3037626"/>
            <a:ext cx="1280142" cy="1280000"/>
          </a:xfrm>
          <a:prstGeom prst="ellipse">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未知"/>
          <p:cNvSpPr/>
          <p:nvPr/>
        </p:nvSpPr>
        <p:spPr bwMode="auto">
          <a:xfrm flipH="1" flipV="1">
            <a:off x="2444473" y="3833621"/>
            <a:ext cx="1296000" cy="251920"/>
          </a:xfrm>
          <a:custGeom>
            <a:cxnLst>
              <a:cxn ang="0">
                <a:pos x="21600" y="21600"/>
              </a:cxn>
              <a:cxn ang="0">
                <a:pos x="18640" y="0"/>
              </a:cxn>
              <a:cxn ang="0">
                <a:pos x="0" y="0"/>
              </a:cxn>
            </a:cxnLst>
            <a:rect b="b" l="0" r="r" t="0"/>
            <a:pathLst>
              <a:path h="21600" w="21600">
                <a:moveTo>
                  <a:pt x="21600" y="21600"/>
                </a:moveTo>
                <a:lnTo>
                  <a:pt x="18640" y="0"/>
                </a:lnTo>
                <a:lnTo>
                  <a:pt x="0" y="0"/>
                </a:lnTo>
              </a:path>
            </a:pathLst>
          </a:custGeom>
          <a:noFill/>
          <a:ln cap="flat" cmpd="sng" w="9525">
            <a:solidFill>
              <a:schemeClr val="bg1">
                <a:lumMod val="75000"/>
              </a:schemeClr>
            </a:solidFill>
            <a:round/>
            <a:headEnd len="med" type="oval" w="med"/>
            <a:tailEnd len="med" type="oval" w="med"/>
          </a:ln>
          <a:effectLst/>
        </p:spPr>
        <p:txBody>
          <a:bodyPr/>
          <a:lstStyle/>
          <a:p>
            <a:endParaRPr altLang="en-US" lang="zh-CN"/>
          </a:p>
        </p:txBody>
      </p:sp>
      <p:sp>
        <p:nvSpPr>
          <p:cNvPr id="11" name="未知"/>
          <p:cNvSpPr/>
          <p:nvPr/>
        </p:nvSpPr>
        <p:spPr bwMode="auto">
          <a:xfrm flipH="1">
            <a:off x="2444473" y="1858480"/>
            <a:ext cx="1296000" cy="251920"/>
          </a:xfrm>
          <a:custGeom>
            <a:cxnLst>
              <a:cxn ang="0">
                <a:pos x="21600" y="21600"/>
              </a:cxn>
              <a:cxn ang="0">
                <a:pos x="18640" y="0"/>
              </a:cxn>
              <a:cxn ang="0">
                <a:pos x="0" y="0"/>
              </a:cxn>
            </a:cxnLst>
            <a:rect b="b" l="0" r="r" t="0"/>
            <a:pathLst>
              <a:path h="21600" w="21600">
                <a:moveTo>
                  <a:pt x="21600" y="21600"/>
                </a:moveTo>
                <a:lnTo>
                  <a:pt x="18640" y="0"/>
                </a:lnTo>
                <a:lnTo>
                  <a:pt x="0" y="0"/>
                </a:lnTo>
              </a:path>
            </a:pathLst>
          </a:custGeom>
          <a:noFill/>
          <a:ln cap="flat" cmpd="sng" w="9525">
            <a:solidFill>
              <a:schemeClr val="bg1">
                <a:lumMod val="75000"/>
              </a:schemeClr>
            </a:solidFill>
            <a:round/>
            <a:headEnd len="med" type="oval" w="med"/>
            <a:tailEnd len="med" type="oval" w="med"/>
          </a:ln>
          <a:effectLst/>
        </p:spPr>
        <p:txBody>
          <a:bodyPr/>
          <a:lstStyle/>
          <a:p>
            <a:endParaRPr altLang="en-US" lang="zh-CN"/>
          </a:p>
        </p:txBody>
      </p:sp>
      <p:cxnSp>
        <p:nvCxnSpPr>
          <p:cNvPr id="12" name="直接连接符 11"/>
          <p:cNvCxnSpPr/>
          <p:nvPr/>
        </p:nvCxnSpPr>
        <p:spPr>
          <a:xfrm>
            <a:off x="2444473" y="2972010"/>
            <a:ext cx="1296000" cy="0"/>
          </a:xfrm>
          <a:prstGeom prst="line">
            <a:avLst/>
          </a:prstGeom>
          <a:ln cap="rnd" w="12700">
            <a:solidFill>
              <a:schemeClr val="bg1">
                <a:lumMod val="75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546665" y="3476570"/>
            <a:ext cx="894080" cy="304800"/>
          </a:xfrm>
          <a:prstGeom prst="rect">
            <a:avLst/>
          </a:prstGeom>
        </p:spPr>
        <p:txBody>
          <a:bodyPr wrap="none">
            <a:spAutoFit/>
          </a:bodyPr>
          <a:lstStyle/>
          <a:p>
            <a:r>
              <a:rPr altLang="en-US" lang="zh-CN" sz="1400">
                <a:solidFill>
                  <a:schemeClr val="bg1"/>
                </a:solidFill>
                <a:latin charset="-122" panose="020b0503020204020204" pitchFamily="34" typeface="微软雅黑"/>
                <a:ea charset="-122" panose="020b0503020204020204" pitchFamily="34" typeface="微软雅黑"/>
              </a:rPr>
              <a:t>添加文本</a:t>
            </a:r>
          </a:p>
        </p:txBody>
      </p:sp>
      <p:sp>
        <p:nvSpPr>
          <p:cNvPr id="14" name="矩形 13"/>
          <p:cNvSpPr/>
          <p:nvPr/>
        </p:nvSpPr>
        <p:spPr>
          <a:xfrm>
            <a:off x="1436361" y="2702831"/>
            <a:ext cx="894080" cy="304800"/>
          </a:xfrm>
          <a:prstGeom prst="rect">
            <a:avLst/>
          </a:prstGeom>
        </p:spPr>
        <p:txBody>
          <a:bodyPr wrap="none">
            <a:spAutoFit/>
          </a:bodyPr>
          <a:lstStyle/>
          <a:p>
            <a:r>
              <a:rPr altLang="en-US" lang="zh-CN" sz="1400">
                <a:solidFill>
                  <a:schemeClr val="bg1"/>
                </a:solidFill>
                <a:latin charset="-122" panose="020b0503020204020204" pitchFamily="34" typeface="微软雅黑"/>
                <a:ea charset="-122" panose="020b0503020204020204" pitchFamily="34" typeface="微软雅黑"/>
              </a:rPr>
              <a:t>添加文本</a:t>
            </a:r>
          </a:p>
        </p:txBody>
      </p:sp>
      <p:sp>
        <p:nvSpPr>
          <p:cNvPr id="15" name="矩形 14"/>
          <p:cNvSpPr/>
          <p:nvPr/>
        </p:nvSpPr>
        <p:spPr>
          <a:xfrm>
            <a:off x="1183675" y="1970458"/>
            <a:ext cx="894080" cy="304800"/>
          </a:xfrm>
          <a:prstGeom prst="rect">
            <a:avLst/>
          </a:prstGeom>
        </p:spPr>
        <p:txBody>
          <a:bodyPr wrap="none">
            <a:spAutoFit/>
          </a:bodyPr>
          <a:lstStyle/>
          <a:p>
            <a:r>
              <a:rPr altLang="en-US" lang="zh-CN" sz="1400">
                <a:solidFill>
                  <a:schemeClr val="bg1"/>
                </a:solidFill>
                <a:latin charset="-122" panose="020b0503020204020204" pitchFamily="34" typeface="微软雅黑"/>
                <a:ea charset="-122" panose="020b0503020204020204" pitchFamily="34" typeface="微软雅黑"/>
              </a:rPr>
              <a:t>添加文本</a:t>
            </a:r>
          </a:p>
        </p:txBody>
      </p:sp>
      <p:sp>
        <p:nvSpPr>
          <p:cNvPr id="16" name="矩形 15"/>
          <p:cNvSpPr/>
          <p:nvPr/>
        </p:nvSpPr>
        <p:spPr>
          <a:xfrm>
            <a:off x="3851953" y="1496464"/>
            <a:ext cx="1800199" cy="1115568"/>
          </a:xfrm>
          <a:prstGeom prst="rect">
            <a:avLst/>
          </a:prstGeom>
        </p:spPr>
        <p:txBody>
          <a:bodyPr wrap="square">
            <a:spAutoFit/>
          </a:bodyPr>
          <a:lstStyle/>
          <a:p>
            <a:pPr algn="ctr">
              <a:lnSpc>
                <a:spcPct val="12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添加文本</a:t>
            </a:r>
          </a:p>
          <a:p>
            <a:pPr algn="ctr">
              <a:lnSpc>
                <a:spcPct val="12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此处添加说明文字添加说明文字添加说明文字</a:t>
            </a:r>
          </a:p>
        </p:txBody>
      </p:sp>
      <p:sp>
        <p:nvSpPr>
          <p:cNvPr id="17" name="矩形 16"/>
          <p:cNvSpPr/>
          <p:nvPr/>
        </p:nvSpPr>
        <p:spPr>
          <a:xfrm>
            <a:off x="3851953" y="2577572"/>
            <a:ext cx="1800199" cy="1115568"/>
          </a:xfrm>
          <a:prstGeom prst="rect">
            <a:avLst/>
          </a:prstGeom>
        </p:spPr>
        <p:txBody>
          <a:bodyPr wrap="square">
            <a:spAutoFit/>
          </a:bodyPr>
          <a:lstStyle/>
          <a:p>
            <a:pPr algn="ctr">
              <a:lnSpc>
                <a:spcPct val="12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添加文本</a:t>
            </a:r>
          </a:p>
          <a:p>
            <a:pPr algn="ctr">
              <a:lnSpc>
                <a:spcPct val="12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此处添加说明文字添加说明文字添加说明文字</a:t>
            </a:r>
          </a:p>
        </p:txBody>
      </p:sp>
      <p:sp>
        <p:nvSpPr>
          <p:cNvPr id="18" name="矩形 17"/>
          <p:cNvSpPr/>
          <p:nvPr/>
        </p:nvSpPr>
        <p:spPr>
          <a:xfrm>
            <a:off x="3851953" y="3658681"/>
            <a:ext cx="1800199" cy="1115568"/>
          </a:xfrm>
          <a:prstGeom prst="rect">
            <a:avLst/>
          </a:prstGeom>
        </p:spPr>
        <p:txBody>
          <a:bodyPr wrap="square">
            <a:spAutoFit/>
          </a:bodyPr>
          <a:lstStyle/>
          <a:p>
            <a:pPr algn="ctr">
              <a:lnSpc>
                <a:spcPct val="12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添加文本</a:t>
            </a:r>
          </a:p>
          <a:p>
            <a:pPr algn="ctr">
              <a:lnSpc>
                <a:spcPct val="12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此处添加说明文字添加说明文字添加说明文字</a:t>
            </a:r>
          </a:p>
        </p:txBody>
      </p:sp>
      <p:sp>
        <p:nvSpPr>
          <p:cNvPr id="19" name="左大括号 18"/>
          <p:cNvSpPr/>
          <p:nvPr/>
        </p:nvSpPr>
        <p:spPr>
          <a:xfrm flipH="1">
            <a:off x="5652152" y="1496464"/>
            <a:ext cx="288000" cy="2956280"/>
          </a:xfrm>
          <a:prstGeom prst="leftBrace">
            <a:avLst>
              <a:gd fmla="val 19041" name="adj1"/>
              <a:gd fmla="val 50000" name="adj2"/>
            </a:avLst>
          </a:prstGeom>
          <a:ln>
            <a:solidFill>
              <a:srgbClr val="055B5F"/>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0" name="文本框 7"/>
          <p:cNvSpPr txBox="1">
            <a:spLocks noChangeArrowheads="1"/>
          </p:cNvSpPr>
          <p:nvPr/>
        </p:nvSpPr>
        <p:spPr bwMode="auto">
          <a:xfrm>
            <a:off x="6172207" y="1642456"/>
            <a:ext cx="2360233" cy="7078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eaLnBrk="1" hangingPunct="1">
              <a:lnSpc>
                <a:spcPct val="150000"/>
              </a:lnSpc>
            </a:pPr>
            <a:r>
              <a:rPr altLang="en-US" b="1" i="1" lang="zh-CN" smtClean="0" sz="1200">
                <a:solidFill>
                  <a:srgbClr val="0070C0"/>
                </a:solidFill>
                <a:latin charset="-122" panose="020b0503020204020204" pitchFamily="34" typeface="微软雅黑"/>
              </a:rPr>
              <a:t>什么是模板？模板就是设计者制作的易于客户修改的通用作品集</a:t>
            </a:r>
          </a:p>
        </p:txBody>
      </p:sp>
      <p:cxnSp>
        <p:nvCxnSpPr>
          <p:cNvPr id="21" name="直接连接符 20"/>
          <p:cNvCxnSpPr/>
          <p:nvPr/>
        </p:nvCxnSpPr>
        <p:spPr>
          <a:xfrm flipV="1">
            <a:off x="6151576" y="2350267"/>
            <a:ext cx="2401494"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文本框 7"/>
          <p:cNvSpPr txBox="1">
            <a:spLocks noChangeArrowheads="1"/>
          </p:cNvSpPr>
          <p:nvPr/>
        </p:nvSpPr>
        <p:spPr bwMode="auto">
          <a:xfrm>
            <a:off x="6100199" y="2350267"/>
            <a:ext cx="2504249" cy="20882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nSpc>
                <a:spcPct val="150000"/>
              </a:lnSpc>
              <a:spcBef>
                <a:spcPts val="300"/>
              </a:spcBef>
            </a:pPr>
            <a:r>
              <a:rPr altLang="en-US" lang="zh-CN" smtClean="0" sz="1050">
                <a:solidFill>
                  <a:schemeClr val="tx1">
                    <a:lumMod val="85000"/>
                    <a:lumOff val="15000"/>
                  </a:schemeClr>
                </a:solidFill>
                <a:latin charset="-122" panose="020b0503020204020204" pitchFamily="34" typeface="微软雅黑"/>
              </a:rPr>
              <a:t>单击此处添加说明文字单击此处添加说明文字单击此处添加说明文字单击此处添加说明文字单击此处添加说明文字单击此处添加说明文字单击此处添加说明文字单击此处添加说明文字单击此处添加说明文字单击此处添加说明文字单击此处添加说明文字单击此处添加说明文字单击此处添加说明文字。</a:t>
            </a:r>
          </a:p>
        </p:txBody>
      </p:sp>
    </p:spTree>
    <p:extLst>
      <p:ext uri="{BB962C8B-B14F-4D97-AF65-F5344CB8AC3E}">
        <p14:creationId val="3150918206"/>
      </p:ext>
    </p:extLst>
  </p:cSld>
  <p:clrMapOvr>
    <a:masterClrMapping/>
  </p:clrMapOvr>
  <p:transition>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4"/>
                                        </p:tgtEl>
                                        <p:attrNameLst>
                                          <p:attrName>style.visibility</p:attrName>
                                        </p:attrNameLst>
                                      </p:cBhvr>
                                      <p:to>
                                        <p:strVal val="visible"/>
                                      </p:to>
                                    </p:set>
                                    <p:animEffect filter="box(out)" transition="in">
                                      <p:cBhvr>
                                        <p:cTn dur="500" id="7"/>
                                        <p:tgtEl>
                                          <p:spTgt spid="4"/>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5"/>
                                        </p:tgtEl>
                                        <p:attrNameLst>
                                          <p:attrName>style.visibility</p:attrName>
                                        </p:attrNameLst>
                                      </p:cBhvr>
                                      <p:to>
                                        <p:strVal val="visible"/>
                                      </p:to>
                                    </p:set>
                                    <p:animEffect filter="box(out)" transition="in">
                                      <p:cBhvr>
                                        <p:cTn dur="500" id="10"/>
                                        <p:tgtEl>
                                          <p:spTgt spid="5"/>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3"/>
                                        </p:tgtEl>
                                        <p:attrNameLst>
                                          <p:attrName>style.visibility</p:attrName>
                                        </p:attrNameLst>
                                      </p:cBhvr>
                                      <p:to>
                                        <p:strVal val="visible"/>
                                      </p:to>
                                    </p:set>
                                    <p:animEffect filter="wipe(left)" transition="in">
                                      <p:cBhvr>
                                        <p:cTn dur="500" id="14"/>
                                        <p:tgtEl>
                                          <p:spTgt spid="3"/>
                                        </p:tgtEl>
                                      </p:cBhvr>
                                    </p:animEffect>
                                  </p:childTnLst>
                                </p:cTn>
                              </p:par>
                              <p:par>
                                <p:cTn fill="hold" id="15" nodeType="withEffect" presetClass="entr" presetID="2" presetSubtype="2">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1+#ppt_w/2"/>
                                          </p:val>
                                        </p:tav>
                                        <p:tav tm="100000">
                                          <p:val>
                                            <p:strVal val="#ppt_x"/>
                                          </p:val>
                                        </p:tav>
                                      </p:tavLst>
                                    </p:anim>
                                    <p:anim calcmode="lin" valueType="num">
                                      <p:cBhvr additive="base">
                                        <p:cTn dur="500" fill="hold" id="18"/>
                                        <p:tgtEl>
                                          <p:spTgt spid="6"/>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7"/>
                                        </p:tgtEl>
                                        <p:attrNameLst>
                                          <p:attrName>style.visibility</p:attrName>
                                        </p:attrNameLst>
                                      </p:cBhvr>
                                      <p:to>
                                        <p:strVal val="visible"/>
                                      </p:to>
                                    </p:set>
                                    <p:anim calcmode="lin" valueType="num">
                                      <p:cBhvr>
                                        <p:cTn dur="500" fill="hold" id="22"/>
                                        <p:tgtEl>
                                          <p:spTgt spid="7"/>
                                        </p:tgtEl>
                                        <p:attrNameLst>
                                          <p:attrName>ppt_w</p:attrName>
                                        </p:attrNameLst>
                                      </p:cBhvr>
                                      <p:tavLst>
                                        <p:tav tm="0">
                                          <p:val>
                                            <p:fltVal val="0"/>
                                          </p:val>
                                        </p:tav>
                                        <p:tav tm="100000">
                                          <p:val>
                                            <p:strVal val="#ppt_w"/>
                                          </p:val>
                                        </p:tav>
                                      </p:tavLst>
                                    </p:anim>
                                    <p:anim calcmode="lin" valueType="num">
                                      <p:cBhvr>
                                        <p:cTn dur="500" fill="hold" id="23"/>
                                        <p:tgtEl>
                                          <p:spTgt spid="7"/>
                                        </p:tgtEl>
                                        <p:attrNameLst>
                                          <p:attrName>ppt_h</p:attrName>
                                        </p:attrNameLst>
                                      </p:cBhvr>
                                      <p:tavLst>
                                        <p:tav tm="0">
                                          <p:val>
                                            <p:fltVal val="0"/>
                                          </p:val>
                                        </p:tav>
                                        <p:tav tm="100000">
                                          <p:val>
                                            <p:strVal val="#ppt_h"/>
                                          </p:val>
                                        </p:tav>
                                      </p:tavLst>
                                    </p:anim>
                                    <p:animEffect filter="fade" transition="in">
                                      <p:cBhvr>
                                        <p:cTn dur="500" id="24"/>
                                        <p:tgtEl>
                                          <p:spTgt spid="7"/>
                                        </p:tgtEl>
                                      </p:cBhvr>
                                    </p:animEffect>
                                  </p:childTnLst>
                                </p:cTn>
                              </p:par>
                              <p:par>
                                <p:cTn fill="hold" grpId="0" id="25" nodeType="withEffect" presetClass="entr" presetID="53" presetSubtype="0">
                                  <p:stCondLst>
                                    <p:cond delay="250"/>
                                  </p:stCondLst>
                                  <p:childTnLst>
                                    <p:set>
                                      <p:cBhvr>
                                        <p:cTn dur="1" fill="hold" id="26">
                                          <p:stCondLst>
                                            <p:cond delay="0"/>
                                          </p:stCondLst>
                                        </p:cTn>
                                        <p:tgtEl>
                                          <p:spTgt spid="8"/>
                                        </p:tgtEl>
                                        <p:attrNameLst>
                                          <p:attrName>style.visibility</p:attrName>
                                        </p:attrNameLst>
                                      </p:cBhvr>
                                      <p:to>
                                        <p:strVal val="visible"/>
                                      </p:to>
                                    </p:set>
                                    <p:anim calcmode="lin" valueType="num">
                                      <p:cBhvr>
                                        <p:cTn dur="500" fill="hold" id="27"/>
                                        <p:tgtEl>
                                          <p:spTgt spid="8"/>
                                        </p:tgtEl>
                                        <p:attrNameLst>
                                          <p:attrName>ppt_w</p:attrName>
                                        </p:attrNameLst>
                                      </p:cBhvr>
                                      <p:tavLst>
                                        <p:tav tm="0">
                                          <p:val>
                                            <p:fltVal val="0"/>
                                          </p:val>
                                        </p:tav>
                                        <p:tav tm="100000">
                                          <p:val>
                                            <p:strVal val="#ppt_w"/>
                                          </p:val>
                                        </p:tav>
                                      </p:tavLst>
                                    </p:anim>
                                    <p:anim calcmode="lin" valueType="num">
                                      <p:cBhvr>
                                        <p:cTn dur="500" fill="hold" id="28"/>
                                        <p:tgtEl>
                                          <p:spTgt spid="8"/>
                                        </p:tgtEl>
                                        <p:attrNameLst>
                                          <p:attrName>ppt_h</p:attrName>
                                        </p:attrNameLst>
                                      </p:cBhvr>
                                      <p:tavLst>
                                        <p:tav tm="0">
                                          <p:val>
                                            <p:fltVal val="0"/>
                                          </p:val>
                                        </p:tav>
                                        <p:tav tm="100000">
                                          <p:val>
                                            <p:strVal val="#ppt_h"/>
                                          </p:val>
                                        </p:tav>
                                      </p:tavLst>
                                    </p:anim>
                                    <p:animEffect filter="fade" transition="in">
                                      <p:cBhvr>
                                        <p:cTn dur="500" id="29"/>
                                        <p:tgtEl>
                                          <p:spTgt spid="8"/>
                                        </p:tgtEl>
                                      </p:cBhvr>
                                    </p:animEffect>
                                  </p:childTnLst>
                                </p:cTn>
                              </p:par>
                              <p:par>
                                <p:cTn fill="hold" grpId="0" id="30" nodeType="withEffect" presetClass="entr" presetID="53" presetSubtype="0">
                                  <p:stCondLst>
                                    <p:cond delay="500"/>
                                  </p:stCondLst>
                                  <p:childTnLst>
                                    <p:set>
                                      <p:cBhvr>
                                        <p:cTn dur="1" fill="hold" id="31">
                                          <p:stCondLst>
                                            <p:cond delay="0"/>
                                          </p:stCondLst>
                                        </p:cTn>
                                        <p:tgtEl>
                                          <p:spTgt spid="9"/>
                                        </p:tgtEl>
                                        <p:attrNameLst>
                                          <p:attrName>style.visibility</p:attrName>
                                        </p:attrNameLst>
                                      </p:cBhvr>
                                      <p:to>
                                        <p:strVal val="visible"/>
                                      </p:to>
                                    </p:set>
                                    <p:anim calcmode="lin" valueType="num">
                                      <p:cBhvr>
                                        <p:cTn dur="500" fill="hold" id="32"/>
                                        <p:tgtEl>
                                          <p:spTgt spid="9"/>
                                        </p:tgtEl>
                                        <p:attrNameLst>
                                          <p:attrName>ppt_w</p:attrName>
                                        </p:attrNameLst>
                                      </p:cBhvr>
                                      <p:tavLst>
                                        <p:tav tm="0">
                                          <p:val>
                                            <p:fltVal val="0"/>
                                          </p:val>
                                        </p:tav>
                                        <p:tav tm="100000">
                                          <p:val>
                                            <p:strVal val="#ppt_w"/>
                                          </p:val>
                                        </p:tav>
                                      </p:tavLst>
                                    </p:anim>
                                    <p:anim calcmode="lin" valueType="num">
                                      <p:cBhvr>
                                        <p:cTn dur="500" fill="hold" id="33"/>
                                        <p:tgtEl>
                                          <p:spTgt spid="9"/>
                                        </p:tgtEl>
                                        <p:attrNameLst>
                                          <p:attrName>ppt_h</p:attrName>
                                        </p:attrNameLst>
                                      </p:cBhvr>
                                      <p:tavLst>
                                        <p:tav tm="0">
                                          <p:val>
                                            <p:fltVal val="0"/>
                                          </p:val>
                                        </p:tav>
                                        <p:tav tm="100000">
                                          <p:val>
                                            <p:strVal val="#ppt_h"/>
                                          </p:val>
                                        </p:tav>
                                      </p:tavLst>
                                    </p:anim>
                                    <p:animEffect filter="fade" transition="in">
                                      <p:cBhvr>
                                        <p:cTn dur="500" id="34"/>
                                        <p:tgtEl>
                                          <p:spTgt spid="9"/>
                                        </p:tgtEl>
                                      </p:cBhvr>
                                    </p:animEffect>
                                  </p:childTnLst>
                                </p:cTn>
                              </p:par>
                            </p:childTnLst>
                          </p:cTn>
                        </p:par>
                        <p:par>
                          <p:cTn fill="hold" id="35" nodeType="afterGroup">
                            <p:stCondLst>
                              <p:cond delay="2000"/>
                            </p:stCondLst>
                            <p:childTnLst>
                              <p:par>
                                <p:cTn fill="hold" grpId="0" id="36" nodeType="afterEffect" presetClass="entr" presetID="23" presetSubtype="32">
                                  <p:stCondLst>
                                    <p:cond delay="0"/>
                                  </p:stCondLst>
                                  <p:childTnLst>
                                    <p:set>
                                      <p:cBhvr>
                                        <p:cTn dur="1" fill="hold" id="37">
                                          <p:stCondLst>
                                            <p:cond delay="0"/>
                                          </p:stCondLst>
                                        </p:cTn>
                                        <p:tgtEl>
                                          <p:spTgt spid="15"/>
                                        </p:tgtEl>
                                        <p:attrNameLst>
                                          <p:attrName>style.visibility</p:attrName>
                                        </p:attrNameLst>
                                      </p:cBhvr>
                                      <p:to>
                                        <p:strVal val="visible"/>
                                      </p:to>
                                    </p:set>
                                    <p:anim calcmode="lin" valueType="num">
                                      <p:cBhvr>
                                        <p:cTn dur="500" fill="hold" id="38"/>
                                        <p:tgtEl>
                                          <p:spTgt spid="15"/>
                                        </p:tgtEl>
                                        <p:attrNameLst>
                                          <p:attrName>ppt_w</p:attrName>
                                        </p:attrNameLst>
                                      </p:cBhvr>
                                      <p:tavLst>
                                        <p:tav tm="0">
                                          <p:val>
                                            <p:strVal val="4*#ppt_w"/>
                                          </p:val>
                                        </p:tav>
                                        <p:tav tm="100000">
                                          <p:val>
                                            <p:strVal val="#ppt_w"/>
                                          </p:val>
                                        </p:tav>
                                      </p:tavLst>
                                    </p:anim>
                                    <p:anim calcmode="lin" valueType="num">
                                      <p:cBhvr>
                                        <p:cTn dur="500" fill="hold" id="39"/>
                                        <p:tgtEl>
                                          <p:spTgt spid="15"/>
                                        </p:tgtEl>
                                        <p:attrNameLst>
                                          <p:attrName>ppt_h</p:attrName>
                                        </p:attrNameLst>
                                      </p:cBhvr>
                                      <p:tavLst>
                                        <p:tav tm="0">
                                          <p:val>
                                            <p:strVal val="4*#ppt_h"/>
                                          </p:val>
                                        </p:tav>
                                        <p:tav tm="100000">
                                          <p:val>
                                            <p:strVal val="#ppt_h"/>
                                          </p:val>
                                        </p:tav>
                                      </p:tavLst>
                                    </p:anim>
                                  </p:childTnLst>
                                </p:cTn>
                              </p:par>
                              <p:par>
                                <p:cTn fill="hold" grpId="0" id="40" nodeType="withEffect" presetClass="entr" presetID="23" presetSubtype="32">
                                  <p:stCondLst>
                                    <p:cond delay="250"/>
                                  </p:stCondLst>
                                  <p:childTnLst>
                                    <p:set>
                                      <p:cBhvr>
                                        <p:cTn dur="1" fill="hold" id="41">
                                          <p:stCondLst>
                                            <p:cond delay="0"/>
                                          </p:stCondLst>
                                        </p:cTn>
                                        <p:tgtEl>
                                          <p:spTgt spid="14"/>
                                        </p:tgtEl>
                                        <p:attrNameLst>
                                          <p:attrName>style.visibility</p:attrName>
                                        </p:attrNameLst>
                                      </p:cBhvr>
                                      <p:to>
                                        <p:strVal val="visible"/>
                                      </p:to>
                                    </p:set>
                                    <p:anim calcmode="lin" valueType="num">
                                      <p:cBhvr>
                                        <p:cTn dur="500" fill="hold" id="42"/>
                                        <p:tgtEl>
                                          <p:spTgt spid="14"/>
                                        </p:tgtEl>
                                        <p:attrNameLst>
                                          <p:attrName>ppt_w</p:attrName>
                                        </p:attrNameLst>
                                      </p:cBhvr>
                                      <p:tavLst>
                                        <p:tav tm="0">
                                          <p:val>
                                            <p:strVal val="4*#ppt_w"/>
                                          </p:val>
                                        </p:tav>
                                        <p:tav tm="100000">
                                          <p:val>
                                            <p:strVal val="#ppt_w"/>
                                          </p:val>
                                        </p:tav>
                                      </p:tavLst>
                                    </p:anim>
                                    <p:anim calcmode="lin" valueType="num">
                                      <p:cBhvr>
                                        <p:cTn dur="500" fill="hold" id="43"/>
                                        <p:tgtEl>
                                          <p:spTgt spid="14"/>
                                        </p:tgtEl>
                                        <p:attrNameLst>
                                          <p:attrName>ppt_h</p:attrName>
                                        </p:attrNameLst>
                                      </p:cBhvr>
                                      <p:tavLst>
                                        <p:tav tm="0">
                                          <p:val>
                                            <p:strVal val="4*#ppt_h"/>
                                          </p:val>
                                        </p:tav>
                                        <p:tav tm="100000">
                                          <p:val>
                                            <p:strVal val="#ppt_h"/>
                                          </p:val>
                                        </p:tav>
                                      </p:tavLst>
                                    </p:anim>
                                  </p:childTnLst>
                                </p:cTn>
                              </p:par>
                              <p:par>
                                <p:cTn fill="hold" grpId="0" id="44" nodeType="withEffect" presetClass="entr" presetID="23" presetSubtype="32">
                                  <p:stCondLst>
                                    <p:cond delay="500"/>
                                  </p:stCondLst>
                                  <p:childTnLst>
                                    <p:set>
                                      <p:cBhvr>
                                        <p:cTn dur="1" fill="hold" id="45">
                                          <p:stCondLst>
                                            <p:cond delay="0"/>
                                          </p:stCondLst>
                                        </p:cTn>
                                        <p:tgtEl>
                                          <p:spTgt spid="13"/>
                                        </p:tgtEl>
                                        <p:attrNameLst>
                                          <p:attrName>style.visibility</p:attrName>
                                        </p:attrNameLst>
                                      </p:cBhvr>
                                      <p:to>
                                        <p:strVal val="visible"/>
                                      </p:to>
                                    </p:set>
                                    <p:anim calcmode="lin" valueType="num">
                                      <p:cBhvr>
                                        <p:cTn dur="500" fill="hold" id="46"/>
                                        <p:tgtEl>
                                          <p:spTgt spid="13"/>
                                        </p:tgtEl>
                                        <p:attrNameLst>
                                          <p:attrName>ppt_w</p:attrName>
                                        </p:attrNameLst>
                                      </p:cBhvr>
                                      <p:tavLst>
                                        <p:tav tm="0">
                                          <p:val>
                                            <p:strVal val="4*#ppt_w"/>
                                          </p:val>
                                        </p:tav>
                                        <p:tav tm="100000">
                                          <p:val>
                                            <p:strVal val="#ppt_w"/>
                                          </p:val>
                                        </p:tav>
                                      </p:tavLst>
                                    </p:anim>
                                    <p:anim calcmode="lin" valueType="num">
                                      <p:cBhvr>
                                        <p:cTn dur="500" fill="hold" id="47"/>
                                        <p:tgtEl>
                                          <p:spTgt spid="13"/>
                                        </p:tgtEl>
                                        <p:attrNameLst>
                                          <p:attrName>ppt_h</p:attrName>
                                        </p:attrNameLst>
                                      </p:cBhvr>
                                      <p:tavLst>
                                        <p:tav tm="0">
                                          <p:val>
                                            <p:strVal val="4*#ppt_h"/>
                                          </p:val>
                                        </p:tav>
                                        <p:tav tm="100000">
                                          <p:val>
                                            <p:strVal val="#ppt_h"/>
                                          </p:val>
                                        </p:tav>
                                      </p:tavLst>
                                    </p:anim>
                                  </p:childTnLst>
                                </p:cTn>
                              </p:par>
                            </p:childTnLst>
                          </p:cTn>
                        </p:par>
                        <p:par>
                          <p:cTn fill="hold" id="48" nodeType="afterGroup">
                            <p:stCondLst>
                              <p:cond delay="3000"/>
                            </p:stCondLst>
                            <p:childTnLst>
                              <p:par>
                                <p:cTn fill="hold" grpId="0" id="49" nodeType="afterEffect" presetClass="entr" presetID="22" presetSubtype="8">
                                  <p:stCondLst>
                                    <p:cond delay="0"/>
                                  </p:stCondLst>
                                  <p:childTnLst>
                                    <p:set>
                                      <p:cBhvr>
                                        <p:cTn dur="1" fill="hold" id="50">
                                          <p:stCondLst>
                                            <p:cond delay="0"/>
                                          </p:stCondLst>
                                        </p:cTn>
                                        <p:tgtEl>
                                          <p:spTgt spid="11"/>
                                        </p:tgtEl>
                                        <p:attrNameLst>
                                          <p:attrName>style.visibility</p:attrName>
                                        </p:attrNameLst>
                                      </p:cBhvr>
                                      <p:to>
                                        <p:strVal val="visible"/>
                                      </p:to>
                                    </p:set>
                                    <p:animEffect filter="wipe(left)" transition="in">
                                      <p:cBhvr>
                                        <p:cTn dur="500" id="51"/>
                                        <p:tgtEl>
                                          <p:spTgt spid="11"/>
                                        </p:tgtEl>
                                      </p:cBhvr>
                                    </p:animEffect>
                                  </p:childTnLst>
                                </p:cTn>
                              </p:par>
                            </p:childTnLst>
                          </p:cTn>
                        </p:par>
                        <p:par>
                          <p:cTn fill="hold" id="52" nodeType="afterGroup">
                            <p:stCondLst>
                              <p:cond delay="3500"/>
                            </p:stCondLst>
                            <p:childTnLst>
                              <p:par>
                                <p:cTn fill="hold" grpId="0" id="53" nodeType="afterEffect" presetClass="entr" presetID="22" presetSubtype="8">
                                  <p:stCondLst>
                                    <p:cond delay="0"/>
                                  </p:stCondLst>
                                  <p:childTnLst>
                                    <p:set>
                                      <p:cBhvr>
                                        <p:cTn dur="1" fill="hold" id="54">
                                          <p:stCondLst>
                                            <p:cond delay="0"/>
                                          </p:stCondLst>
                                        </p:cTn>
                                        <p:tgtEl>
                                          <p:spTgt spid="16"/>
                                        </p:tgtEl>
                                        <p:attrNameLst>
                                          <p:attrName>style.visibility</p:attrName>
                                        </p:attrNameLst>
                                      </p:cBhvr>
                                      <p:to>
                                        <p:strVal val="visible"/>
                                      </p:to>
                                    </p:set>
                                    <p:animEffect filter="wipe(left)" transition="in">
                                      <p:cBhvr>
                                        <p:cTn dur="500" id="55"/>
                                        <p:tgtEl>
                                          <p:spTgt spid="16"/>
                                        </p:tgtEl>
                                      </p:cBhvr>
                                    </p:animEffect>
                                  </p:childTnLst>
                                </p:cTn>
                              </p:par>
                            </p:childTnLst>
                          </p:cTn>
                        </p:par>
                        <p:par>
                          <p:cTn fill="hold" id="56" nodeType="afterGroup">
                            <p:stCondLst>
                              <p:cond delay="4000"/>
                            </p:stCondLst>
                            <p:childTnLst>
                              <p:par>
                                <p:cTn fill="hold" id="57" nodeType="afterEffect" presetClass="entr" presetID="22" presetSubtype="8">
                                  <p:stCondLst>
                                    <p:cond delay="0"/>
                                  </p:stCondLst>
                                  <p:childTnLst>
                                    <p:set>
                                      <p:cBhvr>
                                        <p:cTn dur="1" fill="hold" id="58">
                                          <p:stCondLst>
                                            <p:cond delay="0"/>
                                          </p:stCondLst>
                                        </p:cTn>
                                        <p:tgtEl>
                                          <p:spTgt spid="12"/>
                                        </p:tgtEl>
                                        <p:attrNameLst>
                                          <p:attrName>style.visibility</p:attrName>
                                        </p:attrNameLst>
                                      </p:cBhvr>
                                      <p:to>
                                        <p:strVal val="visible"/>
                                      </p:to>
                                    </p:set>
                                    <p:animEffect filter="wipe(left)" transition="in">
                                      <p:cBhvr>
                                        <p:cTn dur="500" id="59"/>
                                        <p:tgtEl>
                                          <p:spTgt spid="12"/>
                                        </p:tgtEl>
                                      </p:cBhvr>
                                    </p:animEffect>
                                  </p:childTnLst>
                                </p:cTn>
                              </p:par>
                            </p:childTnLst>
                          </p:cTn>
                        </p:par>
                        <p:par>
                          <p:cTn fill="hold" id="60" nodeType="afterGroup">
                            <p:stCondLst>
                              <p:cond delay="4500"/>
                            </p:stCondLst>
                            <p:childTnLst>
                              <p:par>
                                <p:cTn fill="hold" grpId="0" id="61" nodeType="afterEffect" presetClass="entr" presetID="22" presetSubtype="8">
                                  <p:stCondLst>
                                    <p:cond delay="0"/>
                                  </p:stCondLst>
                                  <p:childTnLst>
                                    <p:set>
                                      <p:cBhvr>
                                        <p:cTn dur="1" fill="hold" id="62">
                                          <p:stCondLst>
                                            <p:cond delay="0"/>
                                          </p:stCondLst>
                                        </p:cTn>
                                        <p:tgtEl>
                                          <p:spTgt spid="17"/>
                                        </p:tgtEl>
                                        <p:attrNameLst>
                                          <p:attrName>style.visibility</p:attrName>
                                        </p:attrNameLst>
                                      </p:cBhvr>
                                      <p:to>
                                        <p:strVal val="visible"/>
                                      </p:to>
                                    </p:set>
                                    <p:animEffect filter="wipe(left)" transition="in">
                                      <p:cBhvr>
                                        <p:cTn dur="500" id="63"/>
                                        <p:tgtEl>
                                          <p:spTgt spid="17"/>
                                        </p:tgtEl>
                                      </p:cBhvr>
                                    </p:animEffect>
                                  </p:childTnLst>
                                </p:cTn>
                              </p:par>
                            </p:childTnLst>
                          </p:cTn>
                        </p:par>
                        <p:par>
                          <p:cTn fill="hold" id="64" nodeType="afterGroup">
                            <p:stCondLst>
                              <p:cond delay="5000"/>
                            </p:stCondLst>
                            <p:childTnLst>
                              <p:par>
                                <p:cTn fill="hold" grpId="0" id="65" nodeType="afterEffect" presetClass="entr" presetID="22" presetSubtype="8">
                                  <p:stCondLst>
                                    <p:cond delay="0"/>
                                  </p:stCondLst>
                                  <p:childTnLst>
                                    <p:set>
                                      <p:cBhvr>
                                        <p:cTn dur="1" fill="hold" id="66">
                                          <p:stCondLst>
                                            <p:cond delay="0"/>
                                          </p:stCondLst>
                                        </p:cTn>
                                        <p:tgtEl>
                                          <p:spTgt spid="10"/>
                                        </p:tgtEl>
                                        <p:attrNameLst>
                                          <p:attrName>style.visibility</p:attrName>
                                        </p:attrNameLst>
                                      </p:cBhvr>
                                      <p:to>
                                        <p:strVal val="visible"/>
                                      </p:to>
                                    </p:set>
                                    <p:animEffect filter="wipe(left)" transition="in">
                                      <p:cBhvr>
                                        <p:cTn dur="500" id="67"/>
                                        <p:tgtEl>
                                          <p:spTgt spid="10"/>
                                        </p:tgtEl>
                                      </p:cBhvr>
                                    </p:animEffect>
                                  </p:childTnLst>
                                </p:cTn>
                              </p:par>
                            </p:childTnLst>
                          </p:cTn>
                        </p:par>
                        <p:par>
                          <p:cTn fill="hold" id="68" nodeType="afterGroup">
                            <p:stCondLst>
                              <p:cond delay="5500"/>
                            </p:stCondLst>
                            <p:childTnLst>
                              <p:par>
                                <p:cTn fill="hold" grpId="0" id="69" nodeType="afterEffect" presetClass="entr" presetID="22" presetSubtype="8">
                                  <p:stCondLst>
                                    <p:cond delay="0"/>
                                  </p:stCondLst>
                                  <p:childTnLst>
                                    <p:set>
                                      <p:cBhvr>
                                        <p:cTn dur="1" fill="hold" id="70">
                                          <p:stCondLst>
                                            <p:cond delay="0"/>
                                          </p:stCondLst>
                                        </p:cTn>
                                        <p:tgtEl>
                                          <p:spTgt spid="18"/>
                                        </p:tgtEl>
                                        <p:attrNameLst>
                                          <p:attrName>style.visibility</p:attrName>
                                        </p:attrNameLst>
                                      </p:cBhvr>
                                      <p:to>
                                        <p:strVal val="visible"/>
                                      </p:to>
                                    </p:set>
                                    <p:animEffect filter="wipe(left)" transition="in">
                                      <p:cBhvr>
                                        <p:cTn dur="500" id="71"/>
                                        <p:tgtEl>
                                          <p:spTgt spid="18"/>
                                        </p:tgtEl>
                                      </p:cBhvr>
                                    </p:animEffect>
                                  </p:childTnLst>
                                </p:cTn>
                              </p:par>
                            </p:childTnLst>
                          </p:cTn>
                        </p:par>
                        <p:par>
                          <p:cTn fill="hold" id="72" nodeType="afterGroup">
                            <p:stCondLst>
                              <p:cond delay="6000"/>
                            </p:stCondLst>
                            <p:childTnLst>
                              <p:par>
                                <p:cTn fill="hold" grpId="0" id="73" nodeType="afterEffect" presetClass="entr" presetID="16" presetSubtype="42">
                                  <p:stCondLst>
                                    <p:cond delay="0"/>
                                  </p:stCondLst>
                                  <p:childTnLst>
                                    <p:set>
                                      <p:cBhvr>
                                        <p:cTn dur="1" fill="hold" id="74">
                                          <p:stCondLst>
                                            <p:cond delay="0"/>
                                          </p:stCondLst>
                                        </p:cTn>
                                        <p:tgtEl>
                                          <p:spTgt spid="19"/>
                                        </p:tgtEl>
                                        <p:attrNameLst>
                                          <p:attrName>style.visibility</p:attrName>
                                        </p:attrNameLst>
                                      </p:cBhvr>
                                      <p:to>
                                        <p:strVal val="visible"/>
                                      </p:to>
                                    </p:set>
                                    <p:animEffect filter="barn(outHorizontal)" transition="in">
                                      <p:cBhvr>
                                        <p:cTn dur="1000" id="75"/>
                                        <p:tgtEl>
                                          <p:spTgt spid="19"/>
                                        </p:tgtEl>
                                      </p:cBhvr>
                                    </p:animEffect>
                                  </p:childTnLst>
                                </p:cTn>
                              </p:par>
                              <p:par>
                                <p:cTn fill="hold" id="76" nodeType="withEffect" presetClass="entr" presetID="22" presetSubtype="8">
                                  <p:stCondLst>
                                    <p:cond delay="750"/>
                                  </p:stCondLst>
                                  <p:childTnLst>
                                    <p:set>
                                      <p:cBhvr>
                                        <p:cTn dur="1" fill="hold" id="77">
                                          <p:stCondLst>
                                            <p:cond delay="0"/>
                                          </p:stCondLst>
                                        </p:cTn>
                                        <p:tgtEl>
                                          <p:spTgt spid="21"/>
                                        </p:tgtEl>
                                        <p:attrNameLst>
                                          <p:attrName>style.visibility</p:attrName>
                                        </p:attrNameLst>
                                      </p:cBhvr>
                                      <p:to>
                                        <p:strVal val="visible"/>
                                      </p:to>
                                    </p:set>
                                    <p:animEffect filter="wipe(left)" transition="in">
                                      <p:cBhvr>
                                        <p:cTn dur="500" id="78"/>
                                        <p:tgtEl>
                                          <p:spTgt spid="21"/>
                                        </p:tgtEl>
                                      </p:cBhvr>
                                    </p:animEffect>
                                  </p:childTnLst>
                                </p:cTn>
                              </p:par>
                            </p:childTnLst>
                          </p:cTn>
                        </p:par>
                        <p:par>
                          <p:cTn fill="hold" id="79" nodeType="afterGroup">
                            <p:stCondLst>
                              <p:cond delay="7250"/>
                            </p:stCondLst>
                            <p:childTnLst>
                              <p:par>
                                <p:cTn fill="hold" grpId="0" id="80" nodeType="afterEffect" presetClass="entr" presetID="22" presetSubtype="8">
                                  <p:stCondLst>
                                    <p:cond delay="0"/>
                                  </p:stCondLst>
                                  <p:childTnLst>
                                    <p:set>
                                      <p:cBhvr>
                                        <p:cTn dur="1" fill="hold" id="81">
                                          <p:stCondLst>
                                            <p:cond delay="0"/>
                                          </p:stCondLst>
                                        </p:cTn>
                                        <p:tgtEl>
                                          <p:spTgt spid="20"/>
                                        </p:tgtEl>
                                        <p:attrNameLst>
                                          <p:attrName>style.visibility</p:attrName>
                                        </p:attrNameLst>
                                      </p:cBhvr>
                                      <p:to>
                                        <p:strVal val="visible"/>
                                      </p:to>
                                    </p:set>
                                    <p:animEffect filter="wipe(left)" transition="in">
                                      <p:cBhvr>
                                        <p:cTn dur="500" id="82"/>
                                        <p:tgtEl>
                                          <p:spTgt spid="20"/>
                                        </p:tgtEl>
                                      </p:cBhvr>
                                    </p:animEffect>
                                  </p:childTnLst>
                                </p:cTn>
                              </p:par>
                            </p:childTnLst>
                          </p:cTn>
                        </p:par>
                        <p:par>
                          <p:cTn fill="hold" id="83" nodeType="afterGroup">
                            <p:stCondLst>
                              <p:cond delay="7750"/>
                            </p:stCondLst>
                            <p:childTnLst>
                              <p:par>
                                <p:cTn fill="hold" grpId="0" id="84" nodeType="afterEffect" presetClass="entr" presetID="22" presetSubtype="8">
                                  <p:stCondLst>
                                    <p:cond delay="0"/>
                                  </p:stCondLst>
                                  <p:childTnLst>
                                    <p:set>
                                      <p:cBhvr>
                                        <p:cTn dur="1" fill="hold" id="85">
                                          <p:stCondLst>
                                            <p:cond delay="0"/>
                                          </p:stCondLst>
                                        </p:cTn>
                                        <p:tgtEl>
                                          <p:spTgt spid="22"/>
                                        </p:tgtEl>
                                        <p:attrNameLst>
                                          <p:attrName>style.visibility</p:attrName>
                                        </p:attrNameLst>
                                      </p:cBhvr>
                                      <p:to>
                                        <p:strVal val="visible"/>
                                      </p:to>
                                    </p:set>
                                    <p:animEffect filter="wipe(left)" transition="in">
                                      <p:cBhvr>
                                        <p:cTn dur="500" id="86"/>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7"/>
      <p:bldP grpId="0" spid="8"/>
      <p:bldP grpId="0" spid="9"/>
      <p:bldP grpId="0" spid="10"/>
      <p:bldP grpId="0" spid="11"/>
      <p:bldP grpId="0" spid="13"/>
      <p:bldP grpId="0" spid="14"/>
      <p:bldP grpId="0" spid="15"/>
      <p:bldP grpId="0" spid="16"/>
      <p:bldP grpId="0" spid="17"/>
      <p:bldP grpId="0" spid="18"/>
      <p:bldP grpId="0" spid="19"/>
      <p:bldP grpId="0" spid="20"/>
      <p:bldP grpId="0" spid="22"/>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TextBox 14"/>
          <p:cNvSpPr txBox="1">
            <a:spLocks noChangeArrowheads="1"/>
          </p:cNvSpPr>
          <p:nvPr/>
        </p:nvSpPr>
        <p:spPr bwMode="auto">
          <a:xfrm>
            <a:off x="683568" y="218132"/>
            <a:ext cx="3672408" cy="365760"/>
          </a:xfrm>
          <a:prstGeom prst="rect">
            <a:avLst/>
          </a:prstGeom>
          <a:noFill/>
          <a:ln w="9525">
            <a:noFill/>
            <a:miter lim="800000"/>
          </a:ln>
        </p:spPr>
        <p:txBody>
          <a:bodyPr wrap="square">
            <a:spAutoFit/>
          </a:bodyPr>
          <a:lstStyle/>
          <a:p>
            <a:pPr lvl="0">
              <a:defRPr/>
            </a:pPr>
            <a:r>
              <a:rPr altLang="en-US" b="1" kern="0" lang="zh-CN">
                <a:solidFill>
                  <a:schemeClr val="bg1"/>
                </a:solidFill>
                <a:latin charset="-122" panose="020b0503020204020204" pitchFamily="34" typeface="微软雅黑"/>
                <a:ea charset="-122" panose="020b0503020204020204" pitchFamily="34" typeface="微软雅黑"/>
              </a:rPr>
              <a:t>工作中存在的挑战与措施</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pic>
        <p:nvPicPr>
          <p:cNvPr id="6" name="Picture 2"/>
          <p:cNvPicPr>
            <a:picLocks noChangeArrowheads="1" noChangeAspect="1"/>
          </p:cNvPicPr>
          <p:nvPr/>
        </p:nvPicPr>
        <p:blipFill>
          <a:blip r:embed="rId3">
            <a:extLst>
              <a:ext uri="{28A0092B-C50C-407E-A947-70E740481C1C}">
                <a14:useLocalDpi val="0"/>
              </a:ext>
            </a:extLst>
          </a:blip>
          <a:stretch>
            <a:fillRect/>
          </a:stretch>
        </p:blipFill>
        <p:spPr bwMode="auto">
          <a:xfrm>
            <a:off x="7229475" y="71297"/>
            <a:ext cx="1735013" cy="53645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7" name="五边形 6"/>
          <p:cNvSpPr/>
          <p:nvPr/>
        </p:nvSpPr>
        <p:spPr>
          <a:xfrm>
            <a:off x="6840252" y="1559570"/>
            <a:ext cx="1800200" cy="432048"/>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a:latin charset="-122" panose="020b0503020204020204" pitchFamily="34" typeface="微软雅黑"/>
                <a:ea charset="-122" panose="020b0503020204020204" pitchFamily="34" typeface="微软雅黑"/>
              </a:rPr>
              <a:t>小标题</a:t>
            </a:r>
          </a:p>
        </p:txBody>
      </p:sp>
      <p:sp>
        <p:nvSpPr>
          <p:cNvPr id="8" name="五边形 7"/>
          <p:cNvSpPr/>
          <p:nvPr/>
        </p:nvSpPr>
        <p:spPr>
          <a:xfrm>
            <a:off x="4728018" y="1559570"/>
            <a:ext cx="1800200" cy="432048"/>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a:latin charset="-122" panose="020b0503020204020204" pitchFamily="34" typeface="微软雅黑"/>
                <a:ea charset="-122" panose="020b0503020204020204" pitchFamily="34" typeface="微软雅黑"/>
              </a:rPr>
              <a:t>小标题</a:t>
            </a:r>
          </a:p>
        </p:txBody>
      </p:sp>
      <p:sp>
        <p:nvSpPr>
          <p:cNvPr id="9" name="五边形 8"/>
          <p:cNvSpPr/>
          <p:nvPr/>
        </p:nvSpPr>
        <p:spPr>
          <a:xfrm>
            <a:off x="2615783" y="1559570"/>
            <a:ext cx="1800200" cy="432048"/>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a:latin charset="-122" panose="020b0503020204020204" pitchFamily="34" typeface="微软雅黑"/>
                <a:ea charset="-122" panose="020b0503020204020204" pitchFamily="34" typeface="微软雅黑"/>
              </a:rPr>
              <a:t>小标题</a:t>
            </a:r>
          </a:p>
        </p:txBody>
      </p:sp>
      <p:sp>
        <p:nvSpPr>
          <p:cNvPr id="10" name="五边形 9"/>
          <p:cNvSpPr/>
          <p:nvPr/>
        </p:nvSpPr>
        <p:spPr>
          <a:xfrm>
            <a:off x="472480" y="1559570"/>
            <a:ext cx="1800200" cy="432048"/>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a:latin charset="-122" panose="020b0503020204020204" pitchFamily="34" typeface="微软雅黑"/>
                <a:ea charset="-122" panose="020b0503020204020204" pitchFamily="34" typeface="微软雅黑"/>
              </a:rPr>
              <a:t>小标题</a:t>
            </a:r>
          </a:p>
        </p:txBody>
      </p:sp>
      <p:sp>
        <p:nvSpPr>
          <p:cNvPr id="11" name="TextBox 10"/>
          <p:cNvSpPr txBox="1"/>
          <p:nvPr/>
        </p:nvSpPr>
        <p:spPr>
          <a:xfrm>
            <a:off x="395536" y="2207642"/>
            <a:ext cx="1954088" cy="2286000"/>
          </a:xfrm>
          <a:prstGeom prst="rect">
            <a:avLst/>
          </a:prstGeom>
          <a:noFill/>
        </p:spPr>
        <p:txBody>
          <a:bodyPr rtlCol="0" wrap="square">
            <a:spAutoFit/>
          </a:bodyPr>
          <a:lstStyle/>
          <a:p>
            <a:pPr>
              <a:lnSpc>
                <a:spcPct val="150000"/>
              </a:lnSpc>
            </a:pPr>
            <a:r>
              <a:rPr altLang="en-US" lang="zh-CN" sz="1600">
                <a:latin charset="-122" panose="020b0503020204020204" pitchFamily="34" typeface="微软雅黑"/>
                <a:ea charset="-122" panose="020b0503020204020204" pitchFamily="34" typeface="微软雅黑"/>
              </a:rPr>
              <a:t>此处添加或多或少相关的文字解说对小标题进行陈述说明此处添加相关的文字解说对小标题进行陈述说明</a:t>
            </a:r>
          </a:p>
        </p:txBody>
      </p:sp>
      <p:sp>
        <p:nvSpPr>
          <p:cNvPr id="12" name="TextBox 11"/>
          <p:cNvSpPr txBox="1"/>
          <p:nvPr/>
        </p:nvSpPr>
        <p:spPr>
          <a:xfrm>
            <a:off x="2461895" y="2207642"/>
            <a:ext cx="1954088" cy="2286000"/>
          </a:xfrm>
          <a:prstGeom prst="rect">
            <a:avLst/>
          </a:prstGeom>
          <a:noFill/>
        </p:spPr>
        <p:txBody>
          <a:bodyPr rtlCol="0" wrap="square">
            <a:spAutoFit/>
          </a:bodyPr>
          <a:lstStyle/>
          <a:p>
            <a:pPr>
              <a:lnSpc>
                <a:spcPct val="150000"/>
              </a:lnSpc>
            </a:pPr>
            <a:r>
              <a:rPr altLang="en-US" lang="zh-CN" sz="1600">
                <a:latin charset="-122" panose="020b0503020204020204" pitchFamily="34" typeface="微软雅黑"/>
                <a:ea charset="-122" panose="020b0503020204020204" pitchFamily="34" typeface="微软雅黑"/>
              </a:rPr>
              <a:t>此处添加或多或少相关的文字解说对小标题进行陈述说明此处添加相关的文字解说对小标题进行陈述说明</a:t>
            </a:r>
          </a:p>
        </p:txBody>
      </p:sp>
      <p:sp>
        <p:nvSpPr>
          <p:cNvPr id="13" name="TextBox 12"/>
          <p:cNvSpPr txBox="1"/>
          <p:nvPr/>
        </p:nvSpPr>
        <p:spPr>
          <a:xfrm>
            <a:off x="4574130" y="2207642"/>
            <a:ext cx="1954088" cy="2286000"/>
          </a:xfrm>
          <a:prstGeom prst="rect">
            <a:avLst/>
          </a:prstGeom>
          <a:noFill/>
        </p:spPr>
        <p:txBody>
          <a:bodyPr rtlCol="0" wrap="square">
            <a:spAutoFit/>
          </a:bodyPr>
          <a:lstStyle/>
          <a:p>
            <a:pPr>
              <a:lnSpc>
                <a:spcPct val="150000"/>
              </a:lnSpc>
            </a:pPr>
            <a:r>
              <a:rPr altLang="en-US" lang="zh-CN" sz="1600">
                <a:latin charset="-122" panose="020b0503020204020204" pitchFamily="34" typeface="微软雅黑"/>
                <a:ea charset="-122" panose="020b0503020204020204" pitchFamily="34" typeface="微软雅黑"/>
              </a:rPr>
              <a:t>此处添加或多或少相关的文字解说对小标题进行陈述说明此处添加相关的文字解说对小标题进行陈述说明</a:t>
            </a:r>
          </a:p>
        </p:txBody>
      </p:sp>
      <p:sp>
        <p:nvSpPr>
          <p:cNvPr id="14" name="TextBox 13"/>
          <p:cNvSpPr txBox="1"/>
          <p:nvPr/>
        </p:nvSpPr>
        <p:spPr>
          <a:xfrm>
            <a:off x="6726696" y="2207642"/>
            <a:ext cx="1954088" cy="2286000"/>
          </a:xfrm>
          <a:prstGeom prst="rect">
            <a:avLst/>
          </a:prstGeom>
          <a:noFill/>
        </p:spPr>
        <p:txBody>
          <a:bodyPr rtlCol="0" wrap="square">
            <a:spAutoFit/>
          </a:bodyPr>
          <a:lstStyle/>
          <a:p>
            <a:pPr>
              <a:lnSpc>
                <a:spcPct val="150000"/>
              </a:lnSpc>
            </a:pPr>
            <a:r>
              <a:rPr altLang="en-US" lang="zh-CN" sz="1600">
                <a:latin charset="-122" panose="020b0503020204020204" pitchFamily="34" typeface="微软雅黑"/>
                <a:ea charset="-122" panose="020b0503020204020204" pitchFamily="34" typeface="微软雅黑"/>
              </a:rPr>
              <a:t>此处添加或多或少相关的文字解说对小标题进行陈述说明此处添加相关的文字解说对小标题进行陈述说明</a:t>
            </a:r>
          </a:p>
        </p:txBody>
      </p:sp>
    </p:spTree>
    <p:extLst>
      <p:ext uri="{BB962C8B-B14F-4D97-AF65-F5344CB8AC3E}">
        <p14:creationId val="3150918206"/>
      </p:ext>
    </p:extLst>
  </p:cSld>
  <p:clrMapOvr>
    <a:masterClrMapping/>
  </p:clrMapOvr>
  <p:transition>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4"/>
                                        </p:tgtEl>
                                        <p:attrNameLst>
                                          <p:attrName>style.visibility</p:attrName>
                                        </p:attrNameLst>
                                      </p:cBhvr>
                                      <p:to>
                                        <p:strVal val="visible"/>
                                      </p:to>
                                    </p:set>
                                    <p:animEffect filter="box(out)" transition="in">
                                      <p:cBhvr>
                                        <p:cTn dur="500" id="7"/>
                                        <p:tgtEl>
                                          <p:spTgt spid="4"/>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5"/>
                                        </p:tgtEl>
                                        <p:attrNameLst>
                                          <p:attrName>style.visibility</p:attrName>
                                        </p:attrNameLst>
                                      </p:cBhvr>
                                      <p:to>
                                        <p:strVal val="visible"/>
                                      </p:to>
                                    </p:set>
                                    <p:animEffect filter="box(out)" transition="in">
                                      <p:cBhvr>
                                        <p:cTn dur="500" id="10"/>
                                        <p:tgtEl>
                                          <p:spTgt spid="5"/>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3"/>
                                        </p:tgtEl>
                                        <p:attrNameLst>
                                          <p:attrName>style.visibility</p:attrName>
                                        </p:attrNameLst>
                                      </p:cBhvr>
                                      <p:to>
                                        <p:strVal val="visible"/>
                                      </p:to>
                                    </p:set>
                                    <p:animEffect filter="wipe(left)" transition="in">
                                      <p:cBhvr>
                                        <p:cTn dur="500" id="14"/>
                                        <p:tgtEl>
                                          <p:spTgt spid="3"/>
                                        </p:tgtEl>
                                      </p:cBhvr>
                                    </p:animEffect>
                                  </p:childTnLst>
                                </p:cTn>
                              </p:par>
                              <p:par>
                                <p:cTn fill="hold" id="15" nodeType="withEffect" presetClass="entr" presetID="2" presetSubtype="2">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1+#ppt_w/2"/>
                                          </p:val>
                                        </p:tav>
                                        <p:tav tm="100000">
                                          <p:val>
                                            <p:strVal val="#ppt_x"/>
                                          </p:val>
                                        </p:tav>
                                      </p:tavLst>
                                    </p:anim>
                                    <p:anim calcmode="lin" valueType="num">
                                      <p:cBhvr additive="base">
                                        <p:cTn dur="500" fill="hold" id="18"/>
                                        <p:tgtEl>
                                          <p:spTgt spid="6"/>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000"/>
                            </p:stCondLst>
                            <p:childTnLst>
                              <p:par>
                                <p:cTn fill="hold" grpId="0" id="20" nodeType="afterEffect" presetClass="entr" presetID="2" presetSubtype="8">
                                  <p:stCondLst>
                                    <p:cond delay="0"/>
                                  </p:stCondLst>
                                  <p:childTnLst>
                                    <p:set>
                                      <p:cBhvr>
                                        <p:cTn dur="1" fill="hold" id="21">
                                          <p:stCondLst>
                                            <p:cond delay="0"/>
                                          </p:stCondLst>
                                        </p:cTn>
                                        <p:tgtEl>
                                          <p:spTgt spid="10"/>
                                        </p:tgtEl>
                                        <p:attrNameLst>
                                          <p:attrName>style.visibility</p:attrName>
                                        </p:attrNameLst>
                                      </p:cBhvr>
                                      <p:to>
                                        <p:strVal val="visible"/>
                                      </p:to>
                                    </p:set>
                                    <p:anim calcmode="lin" valueType="num">
                                      <p:cBhvr additive="base">
                                        <p:cTn dur="500" fill="hold" id="22"/>
                                        <p:tgtEl>
                                          <p:spTgt spid="10"/>
                                        </p:tgtEl>
                                        <p:attrNameLst>
                                          <p:attrName>ppt_x</p:attrName>
                                        </p:attrNameLst>
                                      </p:cBhvr>
                                      <p:tavLst>
                                        <p:tav tm="0">
                                          <p:val>
                                            <p:strVal val="0-#ppt_w/2"/>
                                          </p:val>
                                        </p:tav>
                                        <p:tav tm="100000">
                                          <p:val>
                                            <p:strVal val="#ppt_x"/>
                                          </p:val>
                                        </p:tav>
                                      </p:tavLst>
                                    </p:anim>
                                    <p:anim calcmode="lin" valueType="num">
                                      <p:cBhvr additive="base">
                                        <p:cTn dur="500" fill="hold" id="23"/>
                                        <p:tgtEl>
                                          <p:spTgt spid="10"/>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1500"/>
                            </p:stCondLst>
                            <p:childTnLst>
                              <p:par>
                                <p:cTn fill="hold" grpId="0" id="25" nodeType="afterEffect" presetClass="entr" presetID="22" presetSubtype="1">
                                  <p:stCondLst>
                                    <p:cond delay="0"/>
                                  </p:stCondLst>
                                  <p:childTnLst>
                                    <p:set>
                                      <p:cBhvr>
                                        <p:cTn dur="1" fill="hold" id="26">
                                          <p:stCondLst>
                                            <p:cond delay="0"/>
                                          </p:stCondLst>
                                        </p:cTn>
                                        <p:tgtEl>
                                          <p:spTgt spid="11"/>
                                        </p:tgtEl>
                                        <p:attrNameLst>
                                          <p:attrName>style.visibility</p:attrName>
                                        </p:attrNameLst>
                                      </p:cBhvr>
                                      <p:to>
                                        <p:strVal val="visible"/>
                                      </p:to>
                                    </p:set>
                                    <p:animEffect filter="wipe(up)" transition="in">
                                      <p:cBhvr>
                                        <p:cTn dur="500" id="27"/>
                                        <p:tgtEl>
                                          <p:spTgt spid="11"/>
                                        </p:tgtEl>
                                      </p:cBhvr>
                                    </p:animEffect>
                                  </p:childTnLst>
                                </p:cTn>
                              </p:par>
                            </p:childTnLst>
                          </p:cTn>
                        </p:par>
                        <p:par>
                          <p:cTn fill="hold" id="28" nodeType="afterGroup">
                            <p:stCondLst>
                              <p:cond delay="2000"/>
                            </p:stCondLst>
                            <p:childTnLst>
                              <p:par>
                                <p:cTn fill="hold" grpId="0" id="29" nodeType="afterEffect" presetClass="entr" presetID="2" presetSubtype="8">
                                  <p:stCondLst>
                                    <p:cond delay="0"/>
                                  </p:stCondLst>
                                  <p:childTnLst>
                                    <p:set>
                                      <p:cBhvr>
                                        <p:cTn dur="1" fill="hold" id="30">
                                          <p:stCondLst>
                                            <p:cond delay="0"/>
                                          </p:stCondLst>
                                        </p:cTn>
                                        <p:tgtEl>
                                          <p:spTgt spid="9"/>
                                        </p:tgtEl>
                                        <p:attrNameLst>
                                          <p:attrName>style.visibility</p:attrName>
                                        </p:attrNameLst>
                                      </p:cBhvr>
                                      <p:to>
                                        <p:strVal val="visible"/>
                                      </p:to>
                                    </p:set>
                                    <p:anim calcmode="lin" valueType="num">
                                      <p:cBhvr additive="base">
                                        <p:cTn dur="500" fill="hold" id="31"/>
                                        <p:tgtEl>
                                          <p:spTgt spid="9"/>
                                        </p:tgtEl>
                                        <p:attrNameLst>
                                          <p:attrName>ppt_x</p:attrName>
                                        </p:attrNameLst>
                                      </p:cBhvr>
                                      <p:tavLst>
                                        <p:tav tm="0">
                                          <p:val>
                                            <p:strVal val="0-#ppt_w/2"/>
                                          </p:val>
                                        </p:tav>
                                        <p:tav tm="100000">
                                          <p:val>
                                            <p:strVal val="#ppt_x"/>
                                          </p:val>
                                        </p:tav>
                                      </p:tavLst>
                                    </p:anim>
                                    <p:anim calcmode="lin" valueType="num">
                                      <p:cBhvr additive="base">
                                        <p:cTn dur="500" fill="hold" id="32"/>
                                        <p:tgtEl>
                                          <p:spTgt spid="9"/>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2500"/>
                            </p:stCondLst>
                            <p:childTnLst>
                              <p:par>
                                <p:cTn fill="hold" grpId="0" id="34" nodeType="afterEffect" presetClass="entr" presetID="22" presetSubtype="1">
                                  <p:stCondLst>
                                    <p:cond delay="0"/>
                                  </p:stCondLst>
                                  <p:childTnLst>
                                    <p:set>
                                      <p:cBhvr>
                                        <p:cTn dur="1" fill="hold" id="35">
                                          <p:stCondLst>
                                            <p:cond delay="0"/>
                                          </p:stCondLst>
                                        </p:cTn>
                                        <p:tgtEl>
                                          <p:spTgt spid="12"/>
                                        </p:tgtEl>
                                        <p:attrNameLst>
                                          <p:attrName>style.visibility</p:attrName>
                                        </p:attrNameLst>
                                      </p:cBhvr>
                                      <p:to>
                                        <p:strVal val="visible"/>
                                      </p:to>
                                    </p:set>
                                    <p:animEffect filter="wipe(up)" transition="in">
                                      <p:cBhvr>
                                        <p:cTn dur="500" id="36"/>
                                        <p:tgtEl>
                                          <p:spTgt spid="12"/>
                                        </p:tgtEl>
                                      </p:cBhvr>
                                    </p:animEffect>
                                  </p:childTnLst>
                                </p:cTn>
                              </p:par>
                            </p:childTnLst>
                          </p:cTn>
                        </p:par>
                        <p:par>
                          <p:cTn fill="hold" id="37" nodeType="afterGroup">
                            <p:stCondLst>
                              <p:cond delay="3000"/>
                            </p:stCondLst>
                            <p:childTnLst>
                              <p:par>
                                <p:cTn fill="hold" grpId="0" id="38" nodeType="afterEffect" presetClass="entr" presetID="2" presetSubtype="8">
                                  <p:stCondLst>
                                    <p:cond delay="0"/>
                                  </p:stCondLst>
                                  <p:childTnLst>
                                    <p:set>
                                      <p:cBhvr>
                                        <p:cTn dur="1" fill="hold" id="39">
                                          <p:stCondLst>
                                            <p:cond delay="0"/>
                                          </p:stCondLst>
                                        </p:cTn>
                                        <p:tgtEl>
                                          <p:spTgt spid="8"/>
                                        </p:tgtEl>
                                        <p:attrNameLst>
                                          <p:attrName>style.visibility</p:attrName>
                                        </p:attrNameLst>
                                      </p:cBhvr>
                                      <p:to>
                                        <p:strVal val="visible"/>
                                      </p:to>
                                    </p:set>
                                    <p:anim calcmode="lin" valueType="num">
                                      <p:cBhvr additive="base">
                                        <p:cTn dur="500" fill="hold" id="40"/>
                                        <p:tgtEl>
                                          <p:spTgt spid="8"/>
                                        </p:tgtEl>
                                        <p:attrNameLst>
                                          <p:attrName>ppt_x</p:attrName>
                                        </p:attrNameLst>
                                      </p:cBhvr>
                                      <p:tavLst>
                                        <p:tav tm="0">
                                          <p:val>
                                            <p:strVal val="0-#ppt_w/2"/>
                                          </p:val>
                                        </p:tav>
                                        <p:tav tm="100000">
                                          <p:val>
                                            <p:strVal val="#ppt_x"/>
                                          </p:val>
                                        </p:tav>
                                      </p:tavLst>
                                    </p:anim>
                                    <p:anim calcmode="lin" valueType="num">
                                      <p:cBhvr additive="base">
                                        <p:cTn dur="500" fill="hold" id="41"/>
                                        <p:tgtEl>
                                          <p:spTgt spid="8"/>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3500"/>
                            </p:stCondLst>
                            <p:childTnLst>
                              <p:par>
                                <p:cTn fill="hold" grpId="0" id="43" nodeType="afterEffect" presetClass="entr" presetID="22" presetSubtype="1">
                                  <p:stCondLst>
                                    <p:cond delay="0"/>
                                  </p:stCondLst>
                                  <p:childTnLst>
                                    <p:set>
                                      <p:cBhvr>
                                        <p:cTn dur="1" fill="hold" id="44">
                                          <p:stCondLst>
                                            <p:cond delay="0"/>
                                          </p:stCondLst>
                                        </p:cTn>
                                        <p:tgtEl>
                                          <p:spTgt spid="13"/>
                                        </p:tgtEl>
                                        <p:attrNameLst>
                                          <p:attrName>style.visibility</p:attrName>
                                        </p:attrNameLst>
                                      </p:cBhvr>
                                      <p:to>
                                        <p:strVal val="visible"/>
                                      </p:to>
                                    </p:set>
                                    <p:animEffect filter="wipe(up)" transition="in">
                                      <p:cBhvr>
                                        <p:cTn dur="500" id="45"/>
                                        <p:tgtEl>
                                          <p:spTgt spid="13"/>
                                        </p:tgtEl>
                                      </p:cBhvr>
                                    </p:animEffect>
                                  </p:childTnLst>
                                </p:cTn>
                              </p:par>
                            </p:childTnLst>
                          </p:cTn>
                        </p:par>
                        <p:par>
                          <p:cTn fill="hold" id="46" nodeType="afterGroup">
                            <p:stCondLst>
                              <p:cond delay="4000"/>
                            </p:stCondLst>
                            <p:childTnLst>
                              <p:par>
                                <p:cTn fill="hold" grpId="0" id="47" nodeType="afterEffect" presetClass="entr" presetID="2" presetSubtype="8">
                                  <p:stCondLst>
                                    <p:cond delay="0"/>
                                  </p:stCondLst>
                                  <p:childTnLst>
                                    <p:set>
                                      <p:cBhvr>
                                        <p:cTn dur="1" fill="hold" id="48">
                                          <p:stCondLst>
                                            <p:cond delay="0"/>
                                          </p:stCondLst>
                                        </p:cTn>
                                        <p:tgtEl>
                                          <p:spTgt spid="7"/>
                                        </p:tgtEl>
                                        <p:attrNameLst>
                                          <p:attrName>style.visibility</p:attrName>
                                        </p:attrNameLst>
                                      </p:cBhvr>
                                      <p:to>
                                        <p:strVal val="visible"/>
                                      </p:to>
                                    </p:set>
                                    <p:anim calcmode="lin" valueType="num">
                                      <p:cBhvr additive="base">
                                        <p:cTn dur="500" fill="hold" id="49"/>
                                        <p:tgtEl>
                                          <p:spTgt spid="7"/>
                                        </p:tgtEl>
                                        <p:attrNameLst>
                                          <p:attrName>ppt_x</p:attrName>
                                        </p:attrNameLst>
                                      </p:cBhvr>
                                      <p:tavLst>
                                        <p:tav tm="0">
                                          <p:val>
                                            <p:strVal val="0-#ppt_w/2"/>
                                          </p:val>
                                        </p:tav>
                                        <p:tav tm="100000">
                                          <p:val>
                                            <p:strVal val="#ppt_x"/>
                                          </p:val>
                                        </p:tav>
                                      </p:tavLst>
                                    </p:anim>
                                    <p:anim calcmode="lin" valueType="num">
                                      <p:cBhvr additive="base">
                                        <p:cTn dur="500" fill="hold" id="50"/>
                                        <p:tgtEl>
                                          <p:spTgt spid="7"/>
                                        </p:tgtEl>
                                        <p:attrNameLst>
                                          <p:attrName>ppt_y</p:attrName>
                                        </p:attrNameLst>
                                      </p:cBhvr>
                                      <p:tavLst>
                                        <p:tav tm="0">
                                          <p:val>
                                            <p:strVal val="#ppt_y"/>
                                          </p:val>
                                        </p:tav>
                                        <p:tav tm="100000">
                                          <p:val>
                                            <p:strVal val="#ppt_y"/>
                                          </p:val>
                                        </p:tav>
                                      </p:tavLst>
                                    </p:anim>
                                  </p:childTnLst>
                                </p:cTn>
                              </p:par>
                            </p:childTnLst>
                          </p:cTn>
                        </p:par>
                        <p:par>
                          <p:cTn fill="hold" id="51" nodeType="afterGroup">
                            <p:stCondLst>
                              <p:cond delay="4500"/>
                            </p:stCondLst>
                            <p:childTnLst>
                              <p:par>
                                <p:cTn fill="hold" grpId="0" id="52" nodeType="afterEffect" presetClass="entr" presetID="22" presetSubtype="1">
                                  <p:stCondLst>
                                    <p:cond delay="0"/>
                                  </p:stCondLst>
                                  <p:childTnLst>
                                    <p:set>
                                      <p:cBhvr>
                                        <p:cTn dur="1" fill="hold" id="53">
                                          <p:stCondLst>
                                            <p:cond delay="0"/>
                                          </p:stCondLst>
                                        </p:cTn>
                                        <p:tgtEl>
                                          <p:spTgt spid="14"/>
                                        </p:tgtEl>
                                        <p:attrNameLst>
                                          <p:attrName>style.visibility</p:attrName>
                                        </p:attrNameLst>
                                      </p:cBhvr>
                                      <p:to>
                                        <p:strVal val="visible"/>
                                      </p:to>
                                    </p:set>
                                    <p:animEffect filter="wipe(up)" transition="in">
                                      <p:cBhvr>
                                        <p:cTn dur="500" id="54"/>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7"/>
      <p:bldP grpId="0" spid="8"/>
      <p:bldP grpId="0" spid="9"/>
      <p:bldP grpId="0" spid="10"/>
      <p:bldP grpId="0" spid="11"/>
      <p:bldP grpId="0" spid="12"/>
      <p:bldP grpId="0" spid="13"/>
      <p:bldP grpId="0" spid="14"/>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对角圆角矩形 2"/>
          <p:cNvSpPr/>
          <p:nvPr/>
        </p:nvSpPr>
        <p:spPr>
          <a:xfrm>
            <a:off x="0" y="-22820"/>
            <a:ext cx="9144000" cy="5166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7" name="图片 6"/>
          <p:cNvPicPr>
            <a:picLocks noChangeAspect="1"/>
          </p:cNvPicPr>
          <p:nvPr/>
        </p:nvPicPr>
        <p:blipFill>
          <a:blip r:embed="rId3">
            <a:extLst>
              <a:ext uri="{28A0092B-C50C-407E-A947-70E740481C1C}">
                <a14:useLocalDpi val="0"/>
              </a:ext>
            </a:extLst>
          </a:blip>
          <a:srcRect b="31548"/>
          <a:stretch>
            <a:fillRect/>
          </a:stretch>
        </p:blipFill>
        <p:spPr>
          <a:xfrm>
            <a:off x="0" y="2952750"/>
            <a:ext cx="9144000" cy="2190750"/>
          </a:xfrm>
          <a:prstGeom prst="rect">
            <a:avLst/>
          </a:prstGeom>
          <a:effectLst/>
        </p:spPr>
      </p:pic>
      <p:sp>
        <p:nvSpPr>
          <p:cNvPr id="8" name="矩形 7"/>
          <p:cNvSpPr/>
          <p:nvPr/>
        </p:nvSpPr>
        <p:spPr>
          <a:xfrm>
            <a:off x="0" y="2499742"/>
            <a:ext cx="9144000" cy="2643758"/>
          </a:xfrm>
          <a:prstGeom prst="rect">
            <a:avLst/>
          </a:prstGeom>
          <a:solidFill>
            <a:srgbClr val="0070C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0" y="2270346"/>
            <a:ext cx="9144000" cy="122400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anchor="ctr" rtlCol="0"/>
          <a:lstStyle/>
          <a:p>
            <a:pPr algn="ctr"/>
            <a:endParaRPr altLang="en-US" lang="zh-CN"/>
          </a:p>
        </p:txBody>
      </p:sp>
      <p:sp>
        <p:nvSpPr>
          <p:cNvPr id="10" name="椭圆 9"/>
          <p:cNvSpPr/>
          <p:nvPr/>
        </p:nvSpPr>
        <p:spPr>
          <a:xfrm>
            <a:off x="4104000" y="1036970"/>
            <a:ext cx="936000" cy="936000"/>
          </a:xfrm>
          <a:prstGeom prst="ellipse">
            <a:avLst/>
          </a:prstGeom>
          <a:no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3600">
                <a:solidFill>
                  <a:schemeClr val="bg1"/>
                </a:solidFill>
              </a:rPr>
              <a:t>04</a:t>
            </a:r>
          </a:p>
        </p:txBody>
      </p:sp>
      <p:sp>
        <p:nvSpPr>
          <p:cNvPr id="11" name="矩形 10"/>
          <p:cNvSpPr/>
          <p:nvPr/>
        </p:nvSpPr>
        <p:spPr>
          <a:xfrm>
            <a:off x="2483435" y="2624683"/>
            <a:ext cx="4320814" cy="518160"/>
          </a:xfrm>
          <a:prstGeom prst="rect">
            <a:avLst/>
          </a:prstGeom>
        </p:spPr>
        <p:txBody>
          <a:bodyPr wrap="square">
            <a:spAutoFit/>
          </a:bodyPr>
          <a:lstStyle/>
          <a:p>
            <a:pPr algn="ctr"/>
            <a:r>
              <a:rPr altLang="en-US" b="1" lang="zh-CN" sz="2800">
                <a:solidFill>
                  <a:schemeClr val="tx1">
                    <a:lumMod val="85000"/>
                    <a:lumOff val="15000"/>
                  </a:schemeClr>
                </a:solidFill>
                <a:latin charset="-122" panose="020b0503020204020204" pitchFamily="34" typeface="微软雅黑"/>
                <a:ea charset="-122" panose="020b0503020204020204" pitchFamily="34" typeface="微软雅黑"/>
              </a:rPr>
              <a:t>下阶段各项工作目标规划</a:t>
            </a:r>
          </a:p>
        </p:txBody>
      </p:sp>
      <p:sp>
        <p:nvSpPr>
          <p:cNvPr id="12" name="矩形 11"/>
          <p:cNvSpPr/>
          <p:nvPr/>
        </p:nvSpPr>
        <p:spPr>
          <a:xfrm>
            <a:off x="0" y="3399854"/>
            <a:ext cx="9144000" cy="108000"/>
          </a:xfrm>
          <a:prstGeom prst="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anchor="ctr" rtlCol="0"/>
          <a:lstStyle/>
          <a:p>
            <a:pPr algn="ctr"/>
            <a:endParaRPr altLang="en-US" lang="zh-CN"/>
          </a:p>
        </p:txBody>
      </p:sp>
    </p:spTree>
    <p:extLst>
      <p:ext uri="{BB962C8B-B14F-4D97-AF65-F5344CB8AC3E}">
        <p14:creationId val="3902615230"/>
      </p:ext>
    </p:extLst>
  </p:cSld>
  <p:clrMapOvr>
    <a:masterClrMapping/>
  </p:clrMapOvr>
  <mc:AlternateContent>
    <mc:Choice Requires="p14">
      <p:transition p14:dur="2500" spd="slow">
        <p:checker/>
      </p:transition>
    </mc:Choice>
    <mc:Fallback>
      <p:transition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1000" id="7"/>
                                        <p:tgtEl>
                                          <p:spTgt spid="9"/>
                                        </p:tgtEl>
                                      </p:cBhvr>
                                    </p:animEffect>
                                  </p:childTnLst>
                                </p:cTn>
                              </p:par>
                              <p:par>
                                <p:cTn fill="hold" grpId="0" id="8" nodeType="withEffect" presetClass="entr" presetID="22" presetSubtype="2">
                                  <p:stCondLst>
                                    <p:cond delay="0"/>
                                  </p:stCondLst>
                                  <p:childTnLst>
                                    <p:set>
                                      <p:cBhvr>
                                        <p:cTn dur="1" fill="hold" id="9">
                                          <p:stCondLst>
                                            <p:cond delay="0"/>
                                          </p:stCondLst>
                                        </p:cTn>
                                        <p:tgtEl>
                                          <p:spTgt spid="12"/>
                                        </p:tgtEl>
                                        <p:attrNameLst>
                                          <p:attrName>style.visibility</p:attrName>
                                        </p:attrNameLst>
                                      </p:cBhvr>
                                      <p:to>
                                        <p:strVal val="visible"/>
                                      </p:to>
                                    </p:set>
                                    <p:animEffect filter="wipe(right)" transition="in">
                                      <p:cBhvr>
                                        <p:cTn dur="1000" id="10"/>
                                        <p:tgtEl>
                                          <p:spTgt spid="12"/>
                                        </p:tgtEl>
                                      </p:cBhvr>
                                    </p:animEffect>
                                  </p:childTnLst>
                                </p:cTn>
                              </p:par>
                            </p:childTnLst>
                          </p:cTn>
                        </p:par>
                        <p:par>
                          <p:cTn fill="hold" id="11" nodeType="afterGroup">
                            <p:stCondLst>
                              <p:cond delay="1000"/>
                            </p:stCondLst>
                            <p:childTnLst>
                              <p:par>
                                <p:cTn fill="hold" grpId="0" id="12" nodeType="afterEffect" presetClass="entr" presetID="23" presetSubtype="16">
                                  <p:stCondLst>
                                    <p:cond delay="0"/>
                                  </p:stCondLst>
                                  <p:childTnLst>
                                    <p:set>
                                      <p:cBhvr>
                                        <p:cTn dur="1" fill="hold" id="13">
                                          <p:stCondLst>
                                            <p:cond delay="0"/>
                                          </p:stCondLst>
                                        </p:cTn>
                                        <p:tgtEl>
                                          <p:spTgt spid="10"/>
                                        </p:tgtEl>
                                        <p:attrNameLst>
                                          <p:attrName>style.visibility</p:attrName>
                                        </p:attrNameLst>
                                      </p:cBhvr>
                                      <p:to>
                                        <p:strVal val="visible"/>
                                      </p:to>
                                    </p:set>
                                    <p:anim calcmode="lin" valueType="num">
                                      <p:cBhvr>
                                        <p:cTn dur="500" fill="hold" id="14"/>
                                        <p:tgtEl>
                                          <p:spTgt spid="10"/>
                                        </p:tgtEl>
                                        <p:attrNameLst>
                                          <p:attrName>ppt_w</p:attrName>
                                        </p:attrNameLst>
                                      </p:cBhvr>
                                      <p:tavLst>
                                        <p:tav tm="0">
                                          <p:val>
                                            <p:fltVal val="0"/>
                                          </p:val>
                                        </p:tav>
                                        <p:tav tm="100000">
                                          <p:val>
                                            <p:strVal val="#ppt_w"/>
                                          </p:val>
                                        </p:tav>
                                      </p:tavLst>
                                    </p:anim>
                                    <p:anim calcmode="lin" valueType="num">
                                      <p:cBhvr>
                                        <p:cTn dur="500" fill="hold" id="15"/>
                                        <p:tgtEl>
                                          <p:spTgt spid="10"/>
                                        </p:tgtEl>
                                        <p:attrNameLst>
                                          <p:attrName>ppt_h</p:attrName>
                                        </p:attrNameLst>
                                      </p:cBhvr>
                                      <p:tavLst>
                                        <p:tav tm="0">
                                          <p:val>
                                            <p:fltVal val="0"/>
                                          </p:val>
                                        </p:tav>
                                        <p:tav tm="100000">
                                          <p:val>
                                            <p:strVal val="#ppt_h"/>
                                          </p:val>
                                        </p:tav>
                                      </p:tavLst>
                                    </p:anim>
                                  </p:childTnLst>
                                </p:cTn>
                              </p:par>
                            </p:childTnLst>
                          </p:cTn>
                        </p:par>
                        <p:par>
                          <p:cTn fill="hold" id="16" nodeType="afterGroup">
                            <p:stCondLst>
                              <p:cond delay="1500"/>
                            </p:stCondLst>
                            <p:childTnLst>
                              <p:par>
                                <p:cTn fill="hold" grpId="0" id="17" nodeType="afterEffect" presetClass="entr" presetID="2" presetSubtype="9">
                                  <p:stCondLst>
                                    <p:cond delay="0"/>
                                  </p:stCondLst>
                                  <p:iterate type="lt">
                                    <p:tmPct val="10000"/>
                                  </p:iterate>
                                  <p:childTnLst>
                                    <p:set>
                                      <p:cBhvr>
                                        <p:cTn dur="1" fill="hold" id="18">
                                          <p:stCondLst>
                                            <p:cond delay="0"/>
                                          </p:stCondLst>
                                        </p:cTn>
                                        <p:tgtEl>
                                          <p:spTgt spid="11"/>
                                        </p:tgtEl>
                                        <p:attrNameLst>
                                          <p:attrName>style.visibility</p:attrName>
                                        </p:attrNameLst>
                                      </p:cBhvr>
                                      <p:to>
                                        <p:strVal val="visible"/>
                                      </p:to>
                                    </p:set>
                                    <p:anim calcmode="lin" valueType="num">
                                      <p:cBhvr additive="base">
                                        <p:cTn dur="1000" fill="hold" id="19"/>
                                        <p:tgtEl>
                                          <p:spTgt spid="11"/>
                                        </p:tgtEl>
                                        <p:attrNameLst>
                                          <p:attrName>ppt_x</p:attrName>
                                        </p:attrNameLst>
                                      </p:cBhvr>
                                      <p:tavLst>
                                        <p:tav tm="0">
                                          <p:val>
                                            <p:strVal val="0-#ppt_w/2"/>
                                          </p:val>
                                        </p:tav>
                                        <p:tav tm="100000">
                                          <p:val>
                                            <p:strVal val="#ppt_x"/>
                                          </p:val>
                                        </p:tav>
                                      </p:tavLst>
                                    </p:anim>
                                    <p:anim calcmode="lin" valueType="num">
                                      <p:cBhvr additive="base">
                                        <p:cTn dur="1000" fill="hold" id="20"/>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rcRect b="31548"/>
          <a:stretch>
            <a:fillRect/>
          </a:stretch>
        </p:blipFill>
        <p:spPr>
          <a:xfrm>
            <a:off x="0" y="2952750"/>
            <a:ext cx="9144000" cy="2190750"/>
          </a:xfrm>
          <a:prstGeom prst="rect">
            <a:avLst/>
          </a:prstGeom>
          <a:effectLst/>
        </p:spPr>
      </p:pic>
      <p:sp>
        <p:nvSpPr>
          <p:cNvPr id="3" name="矩形 2"/>
          <p:cNvSpPr/>
          <p:nvPr/>
        </p:nvSpPr>
        <p:spPr>
          <a:xfrm>
            <a:off x="0" y="2499742"/>
            <a:ext cx="9144000" cy="2643758"/>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3" name="直接连接符 22"/>
          <p:cNvCxnSpPr/>
          <p:nvPr/>
        </p:nvCxnSpPr>
        <p:spPr>
          <a:xfrm>
            <a:off x="378700" y="987574"/>
            <a:ext cx="8386601"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415349" y="483518"/>
            <a:ext cx="2313305" cy="396240"/>
          </a:xfrm>
          <a:prstGeom prst="rect">
            <a:avLst/>
          </a:prstGeom>
          <a:noFill/>
        </p:spPr>
        <p:txBody>
          <a:bodyPr rtlCol="0" wrap="none">
            <a:spAutoFit/>
          </a:bodyPr>
          <a:lstStyle/>
          <a:p>
            <a:pPr algn="ctr"/>
            <a:r>
              <a:rPr altLang="en-US" b="1" lang="zh-CN" sz="2000">
                <a:solidFill>
                  <a:srgbClr val="0070C0"/>
                </a:solidFill>
                <a:latin charset="-122" panose="020b0503020204020204" pitchFamily="34" typeface="微软雅黑"/>
                <a:ea charset="-122" panose="020b0503020204020204" pitchFamily="34" typeface="微软雅黑"/>
              </a:rPr>
              <a:t>目 录/CONTENTS</a:t>
            </a:r>
          </a:p>
        </p:txBody>
      </p:sp>
      <p:sp>
        <p:nvSpPr>
          <p:cNvPr id="25" name="六边形 7"/>
          <p:cNvSpPr/>
          <p:nvPr/>
        </p:nvSpPr>
        <p:spPr>
          <a:xfrm>
            <a:off x="2324771" y="1520342"/>
            <a:ext cx="4494458" cy="580879"/>
          </a:xfrm>
          <a:custGeom>
            <a:rect b="b" l="l" r="r" t="t"/>
            <a:pathLst>
              <a:path h="648072" w="5014356">
                <a:moveTo>
                  <a:pt x="162018" y="0"/>
                </a:moveTo>
                <a:lnTo>
                  <a:pt x="375882" y="0"/>
                </a:lnTo>
                <a:lnTo>
                  <a:pt x="589746" y="0"/>
                </a:lnTo>
                <a:lnTo>
                  <a:pt x="4424610" y="0"/>
                </a:lnTo>
                <a:lnTo>
                  <a:pt x="4638474" y="0"/>
                </a:lnTo>
                <a:lnTo>
                  <a:pt x="4852338" y="0"/>
                </a:lnTo>
                <a:lnTo>
                  <a:pt x="5014356" y="324036"/>
                </a:lnTo>
                <a:lnTo>
                  <a:pt x="4852338" y="648072"/>
                </a:lnTo>
                <a:lnTo>
                  <a:pt x="4638474" y="648072"/>
                </a:lnTo>
                <a:lnTo>
                  <a:pt x="4424610" y="648072"/>
                </a:lnTo>
                <a:lnTo>
                  <a:pt x="589746" y="648072"/>
                </a:lnTo>
                <a:lnTo>
                  <a:pt x="375882" y="648072"/>
                </a:lnTo>
                <a:lnTo>
                  <a:pt x="162018" y="648072"/>
                </a:lnTo>
                <a:lnTo>
                  <a:pt x="0" y="32403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a:latin charset="-122" panose="020b0503020204020204" pitchFamily="34" typeface="微软雅黑"/>
                <a:ea charset="-122" panose="020b0503020204020204" pitchFamily="34" typeface="微软雅黑"/>
              </a:rPr>
              <a:t>    </a:t>
            </a:r>
          </a:p>
        </p:txBody>
      </p:sp>
      <p:sp>
        <p:nvSpPr>
          <p:cNvPr id="26" name="六边形 25"/>
          <p:cNvSpPr/>
          <p:nvPr/>
        </p:nvSpPr>
        <p:spPr>
          <a:xfrm>
            <a:off x="2384045" y="1560966"/>
            <a:ext cx="579574" cy="4996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b="1" lang="en-US" smtClean="0" sz="2400">
                <a:solidFill>
                  <a:schemeClr val="tx1">
                    <a:lumMod val="85000"/>
                    <a:lumOff val="15000"/>
                  </a:schemeClr>
                </a:solidFill>
              </a:rPr>
              <a:t>01</a:t>
            </a:r>
          </a:p>
        </p:txBody>
      </p:sp>
      <p:sp>
        <p:nvSpPr>
          <p:cNvPr id="27" name="六边形 7"/>
          <p:cNvSpPr/>
          <p:nvPr/>
        </p:nvSpPr>
        <p:spPr>
          <a:xfrm>
            <a:off x="2324771" y="2349260"/>
            <a:ext cx="4494458" cy="580879"/>
          </a:xfrm>
          <a:custGeom>
            <a:rect b="b" l="l" r="r" t="t"/>
            <a:pathLst>
              <a:path h="648072" w="5014356">
                <a:moveTo>
                  <a:pt x="162018" y="0"/>
                </a:moveTo>
                <a:lnTo>
                  <a:pt x="375882" y="0"/>
                </a:lnTo>
                <a:lnTo>
                  <a:pt x="589746" y="0"/>
                </a:lnTo>
                <a:lnTo>
                  <a:pt x="4424610" y="0"/>
                </a:lnTo>
                <a:lnTo>
                  <a:pt x="4638474" y="0"/>
                </a:lnTo>
                <a:lnTo>
                  <a:pt x="4852338" y="0"/>
                </a:lnTo>
                <a:lnTo>
                  <a:pt x="5014356" y="324036"/>
                </a:lnTo>
                <a:lnTo>
                  <a:pt x="4852338" y="648072"/>
                </a:lnTo>
                <a:lnTo>
                  <a:pt x="4638474" y="648072"/>
                </a:lnTo>
                <a:lnTo>
                  <a:pt x="4424610" y="648072"/>
                </a:lnTo>
                <a:lnTo>
                  <a:pt x="589746" y="648072"/>
                </a:lnTo>
                <a:lnTo>
                  <a:pt x="375882" y="648072"/>
                </a:lnTo>
                <a:lnTo>
                  <a:pt x="162018" y="648072"/>
                </a:lnTo>
                <a:lnTo>
                  <a:pt x="0" y="32403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anose="020b0503020204020204" pitchFamily="34" typeface="微软雅黑"/>
              <a:ea charset="-122" panose="020b0503020204020204" pitchFamily="34" typeface="微软雅黑"/>
            </a:endParaRPr>
          </a:p>
        </p:txBody>
      </p:sp>
      <p:sp>
        <p:nvSpPr>
          <p:cNvPr id="28" name="六边形 27"/>
          <p:cNvSpPr/>
          <p:nvPr/>
        </p:nvSpPr>
        <p:spPr>
          <a:xfrm>
            <a:off x="2384045" y="2389884"/>
            <a:ext cx="579574" cy="4996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b="1" lang="en-US" smtClean="0" sz="2400">
                <a:solidFill>
                  <a:schemeClr val="tx1">
                    <a:lumMod val="85000"/>
                    <a:lumOff val="15000"/>
                  </a:schemeClr>
                </a:solidFill>
              </a:rPr>
              <a:t>02</a:t>
            </a:r>
          </a:p>
        </p:txBody>
      </p:sp>
      <p:sp>
        <p:nvSpPr>
          <p:cNvPr id="29" name="六边形 7"/>
          <p:cNvSpPr/>
          <p:nvPr/>
        </p:nvSpPr>
        <p:spPr>
          <a:xfrm>
            <a:off x="2324771" y="3178178"/>
            <a:ext cx="4494458" cy="580879"/>
          </a:xfrm>
          <a:custGeom>
            <a:rect b="b" l="l" r="r" t="t"/>
            <a:pathLst>
              <a:path h="648072" w="5014356">
                <a:moveTo>
                  <a:pt x="162018" y="0"/>
                </a:moveTo>
                <a:lnTo>
                  <a:pt x="375882" y="0"/>
                </a:lnTo>
                <a:lnTo>
                  <a:pt x="589746" y="0"/>
                </a:lnTo>
                <a:lnTo>
                  <a:pt x="4424610" y="0"/>
                </a:lnTo>
                <a:lnTo>
                  <a:pt x="4638474" y="0"/>
                </a:lnTo>
                <a:lnTo>
                  <a:pt x="4852338" y="0"/>
                </a:lnTo>
                <a:lnTo>
                  <a:pt x="5014356" y="324036"/>
                </a:lnTo>
                <a:lnTo>
                  <a:pt x="4852338" y="648072"/>
                </a:lnTo>
                <a:lnTo>
                  <a:pt x="4638474" y="648072"/>
                </a:lnTo>
                <a:lnTo>
                  <a:pt x="4424610" y="648072"/>
                </a:lnTo>
                <a:lnTo>
                  <a:pt x="589746" y="648072"/>
                </a:lnTo>
                <a:lnTo>
                  <a:pt x="375882" y="648072"/>
                </a:lnTo>
                <a:lnTo>
                  <a:pt x="162018" y="648072"/>
                </a:lnTo>
                <a:lnTo>
                  <a:pt x="0" y="32403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anose="020b0503020204020204" pitchFamily="34" typeface="微软雅黑"/>
              <a:ea charset="-122" panose="020b0503020204020204" pitchFamily="34" typeface="微软雅黑"/>
            </a:endParaRPr>
          </a:p>
        </p:txBody>
      </p:sp>
      <p:sp>
        <p:nvSpPr>
          <p:cNvPr id="30" name="六边形 29"/>
          <p:cNvSpPr/>
          <p:nvPr/>
        </p:nvSpPr>
        <p:spPr>
          <a:xfrm>
            <a:off x="2384045" y="3218802"/>
            <a:ext cx="579574" cy="4996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b="1" lang="en-US" smtClean="0" sz="2400">
                <a:solidFill>
                  <a:schemeClr val="tx1">
                    <a:lumMod val="85000"/>
                    <a:lumOff val="15000"/>
                  </a:schemeClr>
                </a:solidFill>
              </a:rPr>
              <a:t>03</a:t>
            </a:r>
          </a:p>
        </p:txBody>
      </p:sp>
      <p:sp>
        <p:nvSpPr>
          <p:cNvPr id="31" name="六边形 7"/>
          <p:cNvSpPr/>
          <p:nvPr/>
        </p:nvSpPr>
        <p:spPr>
          <a:xfrm>
            <a:off x="2324771" y="4007095"/>
            <a:ext cx="4494458" cy="580879"/>
          </a:xfrm>
          <a:custGeom>
            <a:rect b="b" l="l" r="r" t="t"/>
            <a:pathLst>
              <a:path h="648072" w="5014356">
                <a:moveTo>
                  <a:pt x="162018" y="0"/>
                </a:moveTo>
                <a:lnTo>
                  <a:pt x="375882" y="0"/>
                </a:lnTo>
                <a:lnTo>
                  <a:pt x="589746" y="0"/>
                </a:lnTo>
                <a:lnTo>
                  <a:pt x="4424610" y="0"/>
                </a:lnTo>
                <a:lnTo>
                  <a:pt x="4638474" y="0"/>
                </a:lnTo>
                <a:lnTo>
                  <a:pt x="4852338" y="0"/>
                </a:lnTo>
                <a:lnTo>
                  <a:pt x="5014356" y="324036"/>
                </a:lnTo>
                <a:lnTo>
                  <a:pt x="4852338" y="648072"/>
                </a:lnTo>
                <a:lnTo>
                  <a:pt x="4638474" y="648072"/>
                </a:lnTo>
                <a:lnTo>
                  <a:pt x="4424610" y="648072"/>
                </a:lnTo>
                <a:lnTo>
                  <a:pt x="589746" y="648072"/>
                </a:lnTo>
                <a:lnTo>
                  <a:pt x="375882" y="648072"/>
                </a:lnTo>
                <a:lnTo>
                  <a:pt x="162018" y="648072"/>
                </a:lnTo>
                <a:lnTo>
                  <a:pt x="0" y="32403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anose="020b0503020204020204" pitchFamily="34" typeface="微软雅黑"/>
              <a:ea charset="-122" panose="020b0503020204020204" pitchFamily="34" typeface="微软雅黑"/>
            </a:endParaRPr>
          </a:p>
        </p:txBody>
      </p:sp>
      <p:sp>
        <p:nvSpPr>
          <p:cNvPr id="32" name="六边形 31"/>
          <p:cNvSpPr/>
          <p:nvPr/>
        </p:nvSpPr>
        <p:spPr>
          <a:xfrm>
            <a:off x="2384045" y="4047719"/>
            <a:ext cx="579574" cy="49963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b="1" lang="en-US" smtClean="0" sz="2400">
                <a:solidFill>
                  <a:schemeClr val="tx1">
                    <a:lumMod val="85000"/>
                    <a:lumOff val="15000"/>
                  </a:schemeClr>
                </a:solidFill>
              </a:rPr>
              <a:t>04</a:t>
            </a:r>
          </a:p>
        </p:txBody>
      </p:sp>
      <p:sp>
        <p:nvSpPr>
          <p:cNvPr id="33" name="矩形 32"/>
          <p:cNvSpPr/>
          <p:nvPr/>
        </p:nvSpPr>
        <p:spPr>
          <a:xfrm>
            <a:off x="3387209" y="1626115"/>
            <a:ext cx="2468880" cy="365760"/>
          </a:xfrm>
          <a:prstGeom prst="rect">
            <a:avLst/>
          </a:prstGeom>
        </p:spPr>
        <p:txBody>
          <a:bodyPr wrap="none">
            <a:spAutoFit/>
          </a:bodyPr>
          <a:lstStyle/>
          <a:p>
            <a:pPr algn="ctr" lvl="0"/>
            <a:r>
              <a:rPr altLang="en-US" b="1" lang="zh-CN">
                <a:solidFill>
                  <a:prstClr val="white"/>
                </a:solidFill>
                <a:latin charset="-122" panose="020b0503020204020204" pitchFamily="34" typeface="微软雅黑"/>
                <a:ea charset="-122" panose="020b0503020204020204" pitchFamily="34" typeface="微软雅黑"/>
              </a:rPr>
              <a:t>阶段建筑施工作业概述</a:t>
            </a:r>
          </a:p>
        </p:txBody>
      </p:sp>
      <p:sp>
        <p:nvSpPr>
          <p:cNvPr id="34" name="矩形 33"/>
          <p:cNvSpPr/>
          <p:nvPr/>
        </p:nvSpPr>
        <p:spPr>
          <a:xfrm>
            <a:off x="3387209" y="2455033"/>
            <a:ext cx="2468880" cy="365760"/>
          </a:xfrm>
          <a:prstGeom prst="rect">
            <a:avLst/>
          </a:prstGeom>
        </p:spPr>
        <p:txBody>
          <a:bodyPr wrap="none">
            <a:spAutoFit/>
          </a:bodyPr>
          <a:lstStyle/>
          <a:p>
            <a:pPr algn="ctr" lvl="0"/>
            <a:r>
              <a:rPr altLang="en-US" b="1" lang="zh-CN">
                <a:solidFill>
                  <a:prstClr val="white"/>
                </a:solidFill>
                <a:latin charset="-122" panose="020b0503020204020204" pitchFamily="34" typeface="微软雅黑"/>
                <a:ea charset="-122" panose="020b0503020204020204" pitchFamily="34" typeface="微软雅黑"/>
              </a:rPr>
              <a:t>建筑施工项目完成情况</a:t>
            </a:r>
          </a:p>
        </p:txBody>
      </p:sp>
      <p:sp>
        <p:nvSpPr>
          <p:cNvPr id="35" name="矩形 34"/>
          <p:cNvSpPr/>
          <p:nvPr/>
        </p:nvSpPr>
        <p:spPr>
          <a:xfrm>
            <a:off x="3272909" y="3283951"/>
            <a:ext cx="2697480" cy="365760"/>
          </a:xfrm>
          <a:prstGeom prst="rect">
            <a:avLst/>
          </a:prstGeom>
        </p:spPr>
        <p:txBody>
          <a:bodyPr wrap="none">
            <a:spAutoFit/>
          </a:bodyPr>
          <a:lstStyle/>
          <a:p>
            <a:pPr algn="ctr" lvl="0"/>
            <a:r>
              <a:rPr altLang="en-US" b="1" lang="zh-CN">
                <a:solidFill>
                  <a:prstClr val="white"/>
                </a:solidFill>
                <a:latin charset="-122" panose="020b0503020204020204" pitchFamily="34" typeface="微软雅黑"/>
                <a:ea charset="-122" panose="020b0503020204020204" pitchFamily="34" typeface="微软雅黑"/>
              </a:rPr>
              <a:t>工作中存在的挑战与措施</a:t>
            </a:r>
          </a:p>
        </p:txBody>
      </p:sp>
      <p:sp>
        <p:nvSpPr>
          <p:cNvPr id="36" name="矩形 35"/>
          <p:cNvSpPr/>
          <p:nvPr/>
        </p:nvSpPr>
        <p:spPr>
          <a:xfrm>
            <a:off x="3272909" y="4112868"/>
            <a:ext cx="2697480" cy="365760"/>
          </a:xfrm>
          <a:prstGeom prst="rect">
            <a:avLst/>
          </a:prstGeom>
        </p:spPr>
        <p:txBody>
          <a:bodyPr wrap="none">
            <a:spAutoFit/>
          </a:bodyPr>
          <a:lstStyle/>
          <a:p>
            <a:pPr algn="ctr" lvl="0"/>
            <a:r>
              <a:rPr altLang="en-US" b="1" lang="zh-CN">
                <a:solidFill>
                  <a:prstClr val="white"/>
                </a:solidFill>
                <a:latin charset="-122" panose="020b0503020204020204" pitchFamily="34" typeface="微软雅黑"/>
                <a:ea charset="-122" panose="020b0503020204020204" pitchFamily="34" typeface="微软雅黑"/>
              </a:rPr>
              <a:t>下阶段各项工作目标规划</a:t>
            </a:r>
          </a:p>
        </p:txBody>
      </p:sp>
    </p:spTree>
    <p:extLst>
      <p:ext uri="{BB962C8B-B14F-4D97-AF65-F5344CB8AC3E}">
        <p14:creationId val="3235053885"/>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23"/>
                                        </p:tgtEl>
                                        <p:attrNameLst>
                                          <p:attrName>style.visibility</p:attrName>
                                        </p:attrNameLst>
                                      </p:cBhvr>
                                      <p:to>
                                        <p:strVal val="visible"/>
                                      </p:to>
                                    </p:set>
                                    <p:animEffect filter="barn(inVertical)" transition="in">
                                      <p:cBhvr>
                                        <p:cTn dur="500" id="7"/>
                                        <p:tgtEl>
                                          <p:spTgt spid="23"/>
                                        </p:tgtEl>
                                      </p:cBhvr>
                                    </p:animEffect>
                                  </p:childTnLst>
                                </p:cTn>
                              </p:par>
                            </p:childTnLst>
                          </p:cTn>
                        </p:par>
                        <p:par>
                          <p:cTn fill="hold" id="8" nodeType="afterGroup">
                            <p:stCondLst>
                              <p:cond delay="500"/>
                            </p:stCondLst>
                            <p:childTnLst>
                              <p:par>
                                <p:cTn fill="hold" grpId="0" id="9" nodeType="afterEffect" presetClass="entr" presetID="31" presetSubtype="0">
                                  <p:stCondLst>
                                    <p:cond delay="0"/>
                                  </p:stCondLst>
                                  <p:iterate type="lt">
                                    <p:tmPct val="10000"/>
                                  </p:iterate>
                                  <p:childTnLst>
                                    <p:set>
                                      <p:cBhvr>
                                        <p:cTn dur="1" fill="hold" id="10">
                                          <p:stCondLst>
                                            <p:cond delay="0"/>
                                          </p:stCondLst>
                                        </p:cTn>
                                        <p:tgtEl>
                                          <p:spTgt spid="24"/>
                                        </p:tgtEl>
                                        <p:attrNameLst>
                                          <p:attrName>style.visibility</p:attrName>
                                        </p:attrNameLst>
                                      </p:cBhvr>
                                      <p:to>
                                        <p:strVal val="visible"/>
                                      </p:to>
                                    </p:set>
                                    <p:anim calcmode="lin" valueType="num">
                                      <p:cBhvr>
                                        <p:cTn dur="500" fill="hold" id="11"/>
                                        <p:tgtEl>
                                          <p:spTgt spid="24"/>
                                        </p:tgtEl>
                                        <p:attrNameLst>
                                          <p:attrName>ppt_w</p:attrName>
                                        </p:attrNameLst>
                                      </p:cBhvr>
                                      <p:tavLst>
                                        <p:tav tm="0">
                                          <p:val>
                                            <p:fltVal val="0"/>
                                          </p:val>
                                        </p:tav>
                                        <p:tav tm="100000">
                                          <p:val>
                                            <p:strVal val="#ppt_w"/>
                                          </p:val>
                                        </p:tav>
                                      </p:tavLst>
                                    </p:anim>
                                    <p:anim calcmode="lin" valueType="num">
                                      <p:cBhvr>
                                        <p:cTn dur="500" fill="hold" id="12"/>
                                        <p:tgtEl>
                                          <p:spTgt spid="24"/>
                                        </p:tgtEl>
                                        <p:attrNameLst>
                                          <p:attrName>ppt_h</p:attrName>
                                        </p:attrNameLst>
                                      </p:cBhvr>
                                      <p:tavLst>
                                        <p:tav tm="0">
                                          <p:val>
                                            <p:fltVal val="0"/>
                                          </p:val>
                                        </p:tav>
                                        <p:tav tm="100000">
                                          <p:val>
                                            <p:strVal val="#ppt_h"/>
                                          </p:val>
                                        </p:tav>
                                      </p:tavLst>
                                    </p:anim>
                                    <p:anim calcmode="lin" valueType="num">
                                      <p:cBhvr>
                                        <p:cTn dur="500" fill="hold" id="13"/>
                                        <p:tgtEl>
                                          <p:spTgt spid="24"/>
                                        </p:tgtEl>
                                        <p:attrNameLst>
                                          <p:attrName>style.rotation</p:attrName>
                                        </p:attrNameLst>
                                      </p:cBhvr>
                                      <p:tavLst>
                                        <p:tav tm="0">
                                          <p:val>
                                            <p:fltVal val="90"/>
                                          </p:val>
                                        </p:tav>
                                        <p:tav tm="100000">
                                          <p:val>
                                            <p:fltVal val="0"/>
                                          </p:val>
                                        </p:tav>
                                      </p:tavLst>
                                    </p:anim>
                                    <p:animEffect filter="fade" transition="in">
                                      <p:cBhvr>
                                        <p:cTn dur="500" id="14"/>
                                        <p:tgtEl>
                                          <p:spTgt spid="24"/>
                                        </p:tgtEl>
                                      </p:cBhvr>
                                    </p:animEffect>
                                  </p:childTnLst>
                                </p:cTn>
                              </p:par>
                            </p:childTnLst>
                          </p:cTn>
                        </p:par>
                        <p:par>
                          <p:cTn fill="hold" id="15" nodeType="afterGroup">
                            <p:stCondLst>
                              <p:cond delay="1000"/>
                            </p:stCondLst>
                            <p:childTnLst>
                              <p:par>
                                <p:cTn fill="hold" grpId="0" id="16" nodeType="afterEffect" presetClass="entr" presetID="53" presetSubtype="0">
                                  <p:stCondLst>
                                    <p:cond delay="0"/>
                                  </p:stCondLst>
                                  <p:childTnLst>
                                    <p:set>
                                      <p:cBhvr>
                                        <p:cTn dur="1" fill="hold" id="17">
                                          <p:stCondLst>
                                            <p:cond delay="0"/>
                                          </p:stCondLst>
                                        </p:cTn>
                                        <p:tgtEl>
                                          <p:spTgt spid="25"/>
                                        </p:tgtEl>
                                        <p:attrNameLst>
                                          <p:attrName>style.visibility</p:attrName>
                                        </p:attrNameLst>
                                      </p:cBhvr>
                                      <p:to>
                                        <p:strVal val="visible"/>
                                      </p:to>
                                    </p:set>
                                    <p:anim calcmode="lin" valueType="num">
                                      <p:cBhvr>
                                        <p:cTn dur="500" fill="hold" id="18"/>
                                        <p:tgtEl>
                                          <p:spTgt spid="25"/>
                                        </p:tgtEl>
                                        <p:attrNameLst>
                                          <p:attrName>ppt_w</p:attrName>
                                        </p:attrNameLst>
                                      </p:cBhvr>
                                      <p:tavLst>
                                        <p:tav tm="0">
                                          <p:val>
                                            <p:fltVal val="0"/>
                                          </p:val>
                                        </p:tav>
                                        <p:tav tm="100000">
                                          <p:val>
                                            <p:strVal val="#ppt_w"/>
                                          </p:val>
                                        </p:tav>
                                      </p:tavLst>
                                    </p:anim>
                                    <p:anim calcmode="lin" valueType="num">
                                      <p:cBhvr>
                                        <p:cTn dur="500" fill="hold" id="19"/>
                                        <p:tgtEl>
                                          <p:spTgt spid="25"/>
                                        </p:tgtEl>
                                        <p:attrNameLst>
                                          <p:attrName>ppt_h</p:attrName>
                                        </p:attrNameLst>
                                      </p:cBhvr>
                                      <p:tavLst>
                                        <p:tav tm="0">
                                          <p:val>
                                            <p:fltVal val="0"/>
                                          </p:val>
                                        </p:tav>
                                        <p:tav tm="100000">
                                          <p:val>
                                            <p:strVal val="#ppt_h"/>
                                          </p:val>
                                        </p:tav>
                                      </p:tavLst>
                                    </p:anim>
                                    <p:animEffect filter="fade" transition="in">
                                      <p:cBhvr>
                                        <p:cTn dur="500" id="20"/>
                                        <p:tgtEl>
                                          <p:spTgt spid="25"/>
                                        </p:tgtEl>
                                      </p:cBhvr>
                                    </p:animEffect>
                                  </p:childTnLst>
                                </p:cTn>
                              </p:par>
                            </p:childTnLst>
                          </p:cTn>
                        </p:par>
                        <p:par>
                          <p:cTn fill="hold" id="21" nodeType="afterGroup">
                            <p:stCondLst>
                              <p:cond delay="1500"/>
                            </p:stCondLst>
                            <p:childTnLst>
                              <p:par>
                                <p:cTn fill="hold" grpId="0" id="22" nodeType="afterEffect" presetClass="entr" presetID="31" presetSubtype="0">
                                  <p:stCondLst>
                                    <p:cond delay="0"/>
                                  </p:stCondLst>
                                  <p:childTnLst>
                                    <p:set>
                                      <p:cBhvr>
                                        <p:cTn dur="1" fill="hold" id="23">
                                          <p:stCondLst>
                                            <p:cond delay="0"/>
                                          </p:stCondLst>
                                        </p:cTn>
                                        <p:tgtEl>
                                          <p:spTgt spid="26"/>
                                        </p:tgtEl>
                                        <p:attrNameLst>
                                          <p:attrName>style.visibility</p:attrName>
                                        </p:attrNameLst>
                                      </p:cBhvr>
                                      <p:to>
                                        <p:strVal val="visible"/>
                                      </p:to>
                                    </p:set>
                                    <p:anim calcmode="lin" valueType="num">
                                      <p:cBhvr>
                                        <p:cTn dur="500" fill="hold" id="24"/>
                                        <p:tgtEl>
                                          <p:spTgt spid="26"/>
                                        </p:tgtEl>
                                        <p:attrNameLst>
                                          <p:attrName>ppt_w</p:attrName>
                                        </p:attrNameLst>
                                      </p:cBhvr>
                                      <p:tavLst>
                                        <p:tav tm="0">
                                          <p:val>
                                            <p:fltVal val="0"/>
                                          </p:val>
                                        </p:tav>
                                        <p:tav tm="100000">
                                          <p:val>
                                            <p:strVal val="#ppt_w"/>
                                          </p:val>
                                        </p:tav>
                                      </p:tavLst>
                                    </p:anim>
                                    <p:anim calcmode="lin" valueType="num">
                                      <p:cBhvr>
                                        <p:cTn dur="500" fill="hold" id="25"/>
                                        <p:tgtEl>
                                          <p:spTgt spid="26"/>
                                        </p:tgtEl>
                                        <p:attrNameLst>
                                          <p:attrName>ppt_h</p:attrName>
                                        </p:attrNameLst>
                                      </p:cBhvr>
                                      <p:tavLst>
                                        <p:tav tm="0">
                                          <p:val>
                                            <p:fltVal val="0"/>
                                          </p:val>
                                        </p:tav>
                                        <p:tav tm="100000">
                                          <p:val>
                                            <p:strVal val="#ppt_h"/>
                                          </p:val>
                                        </p:tav>
                                      </p:tavLst>
                                    </p:anim>
                                    <p:anim calcmode="lin" valueType="num">
                                      <p:cBhvr>
                                        <p:cTn dur="500" fill="hold" id="26"/>
                                        <p:tgtEl>
                                          <p:spTgt spid="26"/>
                                        </p:tgtEl>
                                        <p:attrNameLst>
                                          <p:attrName>style.rotation</p:attrName>
                                        </p:attrNameLst>
                                      </p:cBhvr>
                                      <p:tavLst>
                                        <p:tav tm="0">
                                          <p:val>
                                            <p:fltVal val="90"/>
                                          </p:val>
                                        </p:tav>
                                        <p:tav tm="100000">
                                          <p:val>
                                            <p:fltVal val="0"/>
                                          </p:val>
                                        </p:tav>
                                      </p:tavLst>
                                    </p:anim>
                                    <p:animEffect filter="fade" transition="in">
                                      <p:cBhvr>
                                        <p:cTn dur="500" id="27"/>
                                        <p:tgtEl>
                                          <p:spTgt spid="26"/>
                                        </p:tgtEl>
                                      </p:cBhvr>
                                    </p:animEffect>
                                  </p:childTnLst>
                                </p:cTn>
                              </p:par>
                            </p:childTnLst>
                          </p:cTn>
                        </p:par>
                        <p:par>
                          <p:cTn fill="hold" id="28" nodeType="afterGroup">
                            <p:stCondLst>
                              <p:cond delay="2000"/>
                            </p:stCondLst>
                            <p:childTnLst>
                              <p:par>
                                <p:cTn fill="hold" grpId="0" id="29" nodeType="afterEffect" presetClass="entr" presetID="22" presetSubtype="8">
                                  <p:stCondLst>
                                    <p:cond delay="0"/>
                                  </p:stCondLst>
                                  <p:childTnLst>
                                    <p:set>
                                      <p:cBhvr>
                                        <p:cTn dur="1" fill="hold" id="30">
                                          <p:stCondLst>
                                            <p:cond delay="0"/>
                                          </p:stCondLst>
                                        </p:cTn>
                                        <p:tgtEl>
                                          <p:spTgt spid="33"/>
                                        </p:tgtEl>
                                        <p:attrNameLst>
                                          <p:attrName>style.visibility</p:attrName>
                                        </p:attrNameLst>
                                      </p:cBhvr>
                                      <p:to>
                                        <p:strVal val="visible"/>
                                      </p:to>
                                    </p:set>
                                    <p:animEffect filter="wipe(left)" transition="in">
                                      <p:cBhvr>
                                        <p:cTn dur="500" id="31"/>
                                        <p:tgtEl>
                                          <p:spTgt spid="33"/>
                                        </p:tgtEl>
                                      </p:cBhvr>
                                    </p:animEffect>
                                  </p:childTnLst>
                                </p:cTn>
                              </p:par>
                            </p:childTnLst>
                          </p:cTn>
                        </p:par>
                        <p:par>
                          <p:cTn fill="hold" id="32" nodeType="afterGroup">
                            <p:stCondLst>
                              <p:cond delay="2500"/>
                            </p:stCondLst>
                            <p:childTnLst>
                              <p:par>
                                <p:cTn fill="hold" grpId="0" id="33" nodeType="afterEffect" presetClass="entr" presetID="53" presetSubtype="0">
                                  <p:stCondLst>
                                    <p:cond delay="0"/>
                                  </p:stCondLst>
                                  <p:childTnLst>
                                    <p:set>
                                      <p:cBhvr>
                                        <p:cTn dur="1" fill="hold" id="34">
                                          <p:stCondLst>
                                            <p:cond delay="0"/>
                                          </p:stCondLst>
                                        </p:cTn>
                                        <p:tgtEl>
                                          <p:spTgt spid="27"/>
                                        </p:tgtEl>
                                        <p:attrNameLst>
                                          <p:attrName>style.visibility</p:attrName>
                                        </p:attrNameLst>
                                      </p:cBhvr>
                                      <p:to>
                                        <p:strVal val="visible"/>
                                      </p:to>
                                    </p:set>
                                    <p:anim calcmode="lin" valueType="num">
                                      <p:cBhvr>
                                        <p:cTn dur="500" fill="hold" id="35"/>
                                        <p:tgtEl>
                                          <p:spTgt spid="27"/>
                                        </p:tgtEl>
                                        <p:attrNameLst>
                                          <p:attrName>ppt_w</p:attrName>
                                        </p:attrNameLst>
                                      </p:cBhvr>
                                      <p:tavLst>
                                        <p:tav tm="0">
                                          <p:val>
                                            <p:fltVal val="0"/>
                                          </p:val>
                                        </p:tav>
                                        <p:tav tm="100000">
                                          <p:val>
                                            <p:strVal val="#ppt_w"/>
                                          </p:val>
                                        </p:tav>
                                      </p:tavLst>
                                    </p:anim>
                                    <p:anim calcmode="lin" valueType="num">
                                      <p:cBhvr>
                                        <p:cTn dur="500" fill="hold" id="36"/>
                                        <p:tgtEl>
                                          <p:spTgt spid="27"/>
                                        </p:tgtEl>
                                        <p:attrNameLst>
                                          <p:attrName>ppt_h</p:attrName>
                                        </p:attrNameLst>
                                      </p:cBhvr>
                                      <p:tavLst>
                                        <p:tav tm="0">
                                          <p:val>
                                            <p:fltVal val="0"/>
                                          </p:val>
                                        </p:tav>
                                        <p:tav tm="100000">
                                          <p:val>
                                            <p:strVal val="#ppt_h"/>
                                          </p:val>
                                        </p:tav>
                                      </p:tavLst>
                                    </p:anim>
                                    <p:animEffect filter="fade" transition="in">
                                      <p:cBhvr>
                                        <p:cTn dur="500" id="37"/>
                                        <p:tgtEl>
                                          <p:spTgt spid="27"/>
                                        </p:tgtEl>
                                      </p:cBhvr>
                                    </p:animEffect>
                                  </p:childTnLst>
                                </p:cTn>
                              </p:par>
                            </p:childTnLst>
                          </p:cTn>
                        </p:par>
                        <p:par>
                          <p:cTn fill="hold" id="38" nodeType="afterGroup">
                            <p:stCondLst>
                              <p:cond delay="3000"/>
                            </p:stCondLst>
                            <p:childTnLst>
                              <p:par>
                                <p:cTn fill="hold" grpId="0" id="39" nodeType="afterEffect" presetClass="entr" presetID="31" presetSubtype="0">
                                  <p:stCondLst>
                                    <p:cond delay="0"/>
                                  </p:stCondLst>
                                  <p:childTnLst>
                                    <p:set>
                                      <p:cBhvr>
                                        <p:cTn dur="1" fill="hold" id="40">
                                          <p:stCondLst>
                                            <p:cond delay="0"/>
                                          </p:stCondLst>
                                        </p:cTn>
                                        <p:tgtEl>
                                          <p:spTgt spid="28"/>
                                        </p:tgtEl>
                                        <p:attrNameLst>
                                          <p:attrName>style.visibility</p:attrName>
                                        </p:attrNameLst>
                                      </p:cBhvr>
                                      <p:to>
                                        <p:strVal val="visible"/>
                                      </p:to>
                                    </p:set>
                                    <p:anim calcmode="lin" valueType="num">
                                      <p:cBhvr>
                                        <p:cTn dur="500" fill="hold" id="41"/>
                                        <p:tgtEl>
                                          <p:spTgt spid="28"/>
                                        </p:tgtEl>
                                        <p:attrNameLst>
                                          <p:attrName>ppt_w</p:attrName>
                                        </p:attrNameLst>
                                      </p:cBhvr>
                                      <p:tavLst>
                                        <p:tav tm="0">
                                          <p:val>
                                            <p:fltVal val="0"/>
                                          </p:val>
                                        </p:tav>
                                        <p:tav tm="100000">
                                          <p:val>
                                            <p:strVal val="#ppt_w"/>
                                          </p:val>
                                        </p:tav>
                                      </p:tavLst>
                                    </p:anim>
                                    <p:anim calcmode="lin" valueType="num">
                                      <p:cBhvr>
                                        <p:cTn dur="500" fill="hold" id="42"/>
                                        <p:tgtEl>
                                          <p:spTgt spid="28"/>
                                        </p:tgtEl>
                                        <p:attrNameLst>
                                          <p:attrName>ppt_h</p:attrName>
                                        </p:attrNameLst>
                                      </p:cBhvr>
                                      <p:tavLst>
                                        <p:tav tm="0">
                                          <p:val>
                                            <p:fltVal val="0"/>
                                          </p:val>
                                        </p:tav>
                                        <p:tav tm="100000">
                                          <p:val>
                                            <p:strVal val="#ppt_h"/>
                                          </p:val>
                                        </p:tav>
                                      </p:tavLst>
                                    </p:anim>
                                    <p:anim calcmode="lin" valueType="num">
                                      <p:cBhvr>
                                        <p:cTn dur="500" fill="hold" id="43"/>
                                        <p:tgtEl>
                                          <p:spTgt spid="28"/>
                                        </p:tgtEl>
                                        <p:attrNameLst>
                                          <p:attrName>style.rotation</p:attrName>
                                        </p:attrNameLst>
                                      </p:cBhvr>
                                      <p:tavLst>
                                        <p:tav tm="0">
                                          <p:val>
                                            <p:fltVal val="90"/>
                                          </p:val>
                                        </p:tav>
                                        <p:tav tm="100000">
                                          <p:val>
                                            <p:fltVal val="0"/>
                                          </p:val>
                                        </p:tav>
                                      </p:tavLst>
                                    </p:anim>
                                    <p:animEffect filter="fade" transition="in">
                                      <p:cBhvr>
                                        <p:cTn dur="500" id="44"/>
                                        <p:tgtEl>
                                          <p:spTgt spid="28"/>
                                        </p:tgtEl>
                                      </p:cBhvr>
                                    </p:animEffect>
                                  </p:childTnLst>
                                </p:cTn>
                              </p:par>
                            </p:childTnLst>
                          </p:cTn>
                        </p:par>
                        <p:par>
                          <p:cTn fill="hold" id="45" nodeType="afterGroup">
                            <p:stCondLst>
                              <p:cond delay="3500"/>
                            </p:stCondLst>
                            <p:childTnLst>
                              <p:par>
                                <p:cTn fill="hold" grpId="0" id="46" nodeType="afterEffect" presetClass="entr" presetID="22" presetSubtype="8">
                                  <p:stCondLst>
                                    <p:cond delay="0"/>
                                  </p:stCondLst>
                                  <p:childTnLst>
                                    <p:set>
                                      <p:cBhvr>
                                        <p:cTn dur="1" fill="hold" id="47">
                                          <p:stCondLst>
                                            <p:cond delay="0"/>
                                          </p:stCondLst>
                                        </p:cTn>
                                        <p:tgtEl>
                                          <p:spTgt spid="34"/>
                                        </p:tgtEl>
                                        <p:attrNameLst>
                                          <p:attrName>style.visibility</p:attrName>
                                        </p:attrNameLst>
                                      </p:cBhvr>
                                      <p:to>
                                        <p:strVal val="visible"/>
                                      </p:to>
                                    </p:set>
                                    <p:animEffect filter="wipe(left)" transition="in">
                                      <p:cBhvr>
                                        <p:cTn dur="500" id="48"/>
                                        <p:tgtEl>
                                          <p:spTgt spid="34"/>
                                        </p:tgtEl>
                                      </p:cBhvr>
                                    </p:animEffect>
                                  </p:childTnLst>
                                </p:cTn>
                              </p:par>
                            </p:childTnLst>
                          </p:cTn>
                        </p:par>
                        <p:par>
                          <p:cTn fill="hold" id="49" nodeType="afterGroup">
                            <p:stCondLst>
                              <p:cond delay="4000"/>
                            </p:stCondLst>
                            <p:childTnLst>
                              <p:par>
                                <p:cTn fill="hold" grpId="0" id="50" nodeType="afterEffect" presetClass="entr" presetID="53" presetSubtype="0">
                                  <p:stCondLst>
                                    <p:cond delay="0"/>
                                  </p:stCondLst>
                                  <p:childTnLst>
                                    <p:set>
                                      <p:cBhvr>
                                        <p:cTn dur="1" fill="hold" id="51">
                                          <p:stCondLst>
                                            <p:cond delay="0"/>
                                          </p:stCondLst>
                                        </p:cTn>
                                        <p:tgtEl>
                                          <p:spTgt spid="29"/>
                                        </p:tgtEl>
                                        <p:attrNameLst>
                                          <p:attrName>style.visibility</p:attrName>
                                        </p:attrNameLst>
                                      </p:cBhvr>
                                      <p:to>
                                        <p:strVal val="visible"/>
                                      </p:to>
                                    </p:set>
                                    <p:anim calcmode="lin" valueType="num">
                                      <p:cBhvr>
                                        <p:cTn dur="500" fill="hold" id="52"/>
                                        <p:tgtEl>
                                          <p:spTgt spid="29"/>
                                        </p:tgtEl>
                                        <p:attrNameLst>
                                          <p:attrName>ppt_w</p:attrName>
                                        </p:attrNameLst>
                                      </p:cBhvr>
                                      <p:tavLst>
                                        <p:tav tm="0">
                                          <p:val>
                                            <p:fltVal val="0"/>
                                          </p:val>
                                        </p:tav>
                                        <p:tav tm="100000">
                                          <p:val>
                                            <p:strVal val="#ppt_w"/>
                                          </p:val>
                                        </p:tav>
                                      </p:tavLst>
                                    </p:anim>
                                    <p:anim calcmode="lin" valueType="num">
                                      <p:cBhvr>
                                        <p:cTn dur="500" fill="hold" id="53"/>
                                        <p:tgtEl>
                                          <p:spTgt spid="29"/>
                                        </p:tgtEl>
                                        <p:attrNameLst>
                                          <p:attrName>ppt_h</p:attrName>
                                        </p:attrNameLst>
                                      </p:cBhvr>
                                      <p:tavLst>
                                        <p:tav tm="0">
                                          <p:val>
                                            <p:fltVal val="0"/>
                                          </p:val>
                                        </p:tav>
                                        <p:tav tm="100000">
                                          <p:val>
                                            <p:strVal val="#ppt_h"/>
                                          </p:val>
                                        </p:tav>
                                      </p:tavLst>
                                    </p:anim>
                                    <p:animEffect filter="fade" transition="in">
                                      <p:cBhvr>
                                        <p:cTn dur="500" id="54"/>
                                        <p:tgtEl>
                                          <p:spTgt spid="29"/>
                                        </p:tgtEl>
                                      </p:cBhvr>
                                    </p:animEffect>
                                  </p:childTnLst>
                                </p:cTn>
                              </p:par>
                            </p:childTnLst>
                          </p:cTn>
                        </p:par>
                        <p:par>
                          <p:cTn fill="hold" id="55" nodeType="afterGroup">
                            <p:stCondLst>
                              <p:cond delay="4500"/>
                            </p:stCondLst>
                            <p:childTnLst>
                              <p:par>
                                <p:cTn fill="hold" grpId="0" id="56" nodeType="afterEffect" presetClass="entr" presetID="31" presetSubtype="0">
                                  <p:stCondLst>
                                    <p:cond delay="0"/>
                                  </p:stCondLst>
                                  <p:childTnLst>
                                    <p:set>
                                      <p:cBhvr>
                                        <p:cTn dur="1" fill="hold" id="57">
                                          <p:stCondLst>
                                            <p:cond delay="0"/>
                                          </p:stCondLst>
                                        </p:cTn>
                                        <p:tgtEl>
                                          <p:spTgt spid="30"/>
                                        </p:tgtEl>
                                        <p:attrNameLst>
                                          <p:attrName>style.visibility</p:attrName>
                                        </p:attrNameLst>
                                      </p:cBhvr>
                                      <p:to>
                                        <p:strVal val="visible"/>
                                      </p:to>
                                    </p:set>
                                    <p:anim calcmode="lin" valueType="num">
                                      <p:cBhvr>
                                        <p:cTn dur="500" fill="hold" id="58"/>
                                        <p:tgtEl>
                                          <p:spTgt spid="30"/>
                                        </p:tgtEl>
                                        <p:attrNameLst>
                                          <p:attrName>ppt_w</p:attrName>
                                        </p:attrNameLst>
                                      </p:cBhvr>
                                      <p:tavLst>
                                        <p:tav tm="0">
                                          <p:val>
                                            <p:fltVal val="0"/>
                                          </p:val>
                                        </p:tav>
                                        <p:tav tm="100000">
                                          <p:val>
                                            <p:strVal val="#ppt_w"/>
                                          </p:val>
                                        </p:tav>
                                      </p:tavLst>
                                    </p:anim>
                                    <p:anim calcmode="lin" valueType="num">
                                      <p:cBhvr>
                                        <p:cTn dur="500" fill="hold" id="59"/>
                                        <p:tgtEl>
                                          <p:spTgt spid="30"/>
                                        </p:tgtEl>
                                        <p:attrNameLst>
                                          <p:attrName>ppt_h</p:attrName>
                                        </p:attrNameLst>
                                      </p:cBhvr>
                                      <p:tavLst>
                                        <p:tav tm="0">
                                          <p:val>
                                            <p:fltVal val="0"/>
                                          </p:val>
                                        </p:tav>
                                        <p:tav tm="100000">
                                          <p:val>
                                            <p:strVal val="#ppt_h"/>
                                          </p:val>
                                        </p:tav>
                                      </p:tavLst>
                                    </p:anim>
                                    <p:anim calcmode="lin" valueType="num">
                                      <p:cBhvr>
                                        <p:cTn dur="500" fill="hold" id="60"/>
                                        <p:tgtEl>
                                          <p:spTgt spid="30"/>
                                        </p:tgtEl>
                                        <p:attrNameLst>
                                          <p:attrName>style.rotation</p:attrName>
                                        </p:attrNameLst>
                                      </p:cBhvr>
                                      <p:tavLst>
                                        <p:tav tm="0">
                                          <p:val>
                                            <p:fltVal val="90"/>
                                          </p:val>
                                        </p:tav>
                                        <p:tav tm="100000">
                                          <p:val>
                                            <p:fltVal val="0"/>
                                          </p:val>
                                        </p:tav>
                                      </p:tavLst>
                                    </p:anim>
                                    <p:animEffect filter="fade" transition="in">
                                      <p:cBhvr>
                                        <p:cTn dur="500" id="61"/>
                                        <p:tgtEl>
                                          <p:spTgt spid="30"/>
                                        </p:tgtEl>
                                      </p:cBhvr>
                                    </p:animEffect>
                                  </p:childTnLst>
                                </p:cTn>
                              </p:par>
                            </p:childTnLst>
                          </p:cTn>
                        </p:par>
                        <p:par>
                          <p:cTn fill="hold" id="62" nodeType="afterGroup">
                            <p:stCondLst>
                              <p:cond delay="5000"/>
                            </p:stCondLst>
                            <p:childTnLst>
                              <p:par>
                                <p:cTn fill="hold" grpId="0" id="63" nodeType="afterEffect" presetClass="entr" presetID="22" presetSubtype="8">
                                  <p:stCondLst>
                                    <p:cond delay="0"/>
                                  </p:stCondLst>
                                  <p:childTnLst>
                                    <p:set>
                                      <p:cBhvr>
                                        <p:cTn dur="1" fill="hold" id="64">
                                          <p:stCondLst>
                                            <p:cond delay="0"/>
                                          </p:stCondLst>
                                        </p:cTn>
                                        <p:tgtEl>
                                          <p:spTgt spid="35"/>
                                        </p:tgtEl>
                                        <p:attrNameLst>
                                          <p:attrName>style.visibility</p:attrName>
                                        </p:attrNameLst>
                                      </p:cBhvr>
                                      <p:to>
                                        <p:strVal val="visible"/>
                                      </p:to>
                                    </p:set>
                                    <p:animEffect filter="wipe(left)" transition="in">
                                      <p:cBhvr>
                                        <p:cTn dur="500" id="65"/>
                                        <p:tgtEl>
                                          <p:spTgt spid="35"/>
                                        </p:tgtEl>
                                      </p:cBhvr>
                                    </p:animEffect>
                                  </p:childTnLst>
                                </p:cTn>
                              </p:par>
                            </p:childTnLst>
                          </p:cTn>
                        </p:par>
                        <p:par>
                          <p:cTn fill="hold" id="66" nodeType="afterGroup">
                            <p:stCondLst>
                              <p:cond delay="5500"/>
                            </p:stCondLst>
                            <p:childTnLst>
                              <p:par>
                                <p:cTn fill="hold" grpId="0" id="67" nodeType="afterEffect" presetClass="entr" presetID="53" presetSubtype="0">
                                  <p:stCondLst>
                                    <p:cond delay="0"/>
                                  </p:stCondLst>
                                  <p:childTnLst>
                                    <p:set>
                                      <p:cBhvr>
                                        <p:cTn dur="1" fill="hold" id="68">
                                          <p:stCondLst>
                                            <p:cond delay="0"/>
                                          </p:stCondLst>
                                        </p:cTn>
                                        <p:tgtEl>
                                          <p:spTgt spid="31"/>
                                        </p:tgtEl>
                                        <p:attrNameLst>
                                          <p:attrName>style.visibility</p:attrName>
                                        </p:attrNameLst>
                                      </p:cBhvr>
                                      <p:to>
                                        <p:strVal val="visible"/>
                                      </p:to>
                                    </p:set>
                                    <p:anim calcmode="lin" valueType="num">
                                      <p:cBhvr>
                                        <p:cTn dur="500" fill="hold" id="69"/>
                                        <p:tgtEl>
                                          <p:spTgt spid="31"/>
                                        </p:tgtEl>
                                        <p:attrNameLst>
                                          <p:attrName>ppt_w</p:attrName>
                                        </p:attrNameLst>
                                      </p:cBhvr>
                                      <p:tavLst>
                                        <p:tav tm="0">
                                          <p:val>
                                            <p:fltVal val="0"/>
                                          </p:val>
                                        </p:tav>
                                        <p:tav tm="100000">
                                          <p:val>
                                            <p:strVal val="#ppt_w"/>
                                          </p:val>
                                        </p:tav>
                                      </p:tavLst>
                                    </p:anim>
                                    <p:anim calcmode="lin" valueType="num">
                                      <p:cBhvr>
                                        <p:cTn dur="500" fill="hold" id="70"/>
                                        <p:tgtEl>
                                          <p:spTgt spid="31"/>
                                        </p:tgtEl>
                                        <p:attrNameLst>
                                          <p:attrName>ppt_h</p:attrName>
                                        </p:attrNameLst>
                                      </p:cBhvr>
                                      <p:tavLst>
                                        <p:tav tm="0">
                                          <p:val>
                                            <p:fltVal val="0"/>
                                          </p:val>
                                        </p:tav>
                                        <p:tav tm="100000">
                                          <p:val>
                                            <p:strVal val="#ppt_h"/>
                                          </p:val>
                                        </p:tav>
                                      </p:tavLst>
                                    </p:anim>
                                    <p:animEffect filter="fade" transition="in">
                                      <p:cBhvr>
                                        <p:cTn dur="500" id="71"/>
                                        <p:tgtEl>
                                          <p:spTgt spid="31"/>
                                        </p:tgtEl>
                                      </p:cBhvr>
                                    </p:animEffect>
                                  </p:childTnLst>
                                </p:cTn>
                              </p:par>
                            </p:childTnLst>
                          </p:cTn>
                        </p:par>
                        <p:par>
                          <p:cTn fill="hold" id="72" nodeType="afterGroup">
                            <p:stCondLst>
                              <p:cond delay="6000"/>
                            </p:stCondLst>
                            <p:childTnLst>
                              <p:par>
                                <p:cTn fill="hold" grpId="0" id="73" nodeType="afterEffect" presetClass="entr" presetID="31" presetSubtype="0">
                                  <p:stCondLst>
                                    <p:cond delay="0"/>
                                  </p:stCondLst>
                                  <p:childTnLst>
                                    <p:set>
                                      <p:cBhvr>
                                        <p:cTn dur="1" fill="hold" id="74">
                                          <p:stCondLst>
                                            <p:cond delay="0"/>
                                          </p:stCondLst>
                                        </p:cTn>
                                        <p:tgtEl>
                                          <p:spTgt spid="32"/>
                                        </p:tgtEl>
                                        <p:attrNameLst>
                                          <p:attrName>style.visibility</p:attrName>
                                        </p:attrNameLst>
                                      </p:cBhvr>
                                      <p:to>
                                        <p:strVal val="visible"/>
                                      </p:to>
                                    </p:set>
                                    <p:anim calcmode="lin" valueType="num">
                                      <p:cBhvr>
                                        <p:cTn dur="500" fill="hold" id="75"/>
                                        <p:tgtEl>
                                          <p:spTgt spid="32"/>
                                        </p:tgtEl>
                                        <p:attrNameLst>
                                          <p:attrName>ppt_w</p:attrName>
                                        </p:attrNameLst>
                                      </p:cBhvr>
                                      <p:tavLst>
                                        <p:tav tm="0">
                                          <p:val>
                                            <p:fltVal val="0"/>
                                          </p:val>
                                        </p:tav>
                                        <p:tav tm="100000">
                                          <p:val>
                                            <p:strVal val="#ppt_w"/>
                                          </p:val>
                                        </p:tav>
                                      </p:tavLst>
                                    </p:anim>
                                    <p:anim calcmode="lin" valueType="num">
                                      <p:cBhvr>
                                        <p:cTn dur="500" fill="hold" id="76"/>
                                        <p:tgtEl>
                                          <p:spTgt spid="32"/>
                                        </p:tgtEl>
                                        <p:attrNameLst>
                                          <p:attrName>ppt_h</p:attrName>
                                        </p:attrNameLst>
                                      </p:cBhvr>
                                      <p:tavLst>
                                        <p:tav tm="0">
                                          <p:val>
                                            <p:fltVal val="0"/>
                                          </p:val>
                                        </p:tav>
                                        <p:tav tm="100000">
                                          <p:val>
                                            <p:strVal val="#ppt_h"/>
                                          </p:val>
                                        </p:tav>
                                      </p:tavLst>
                                    </p:anim>
                                    <p:anim calcmode="lin" valueType="num">
                                      <p:cBhvr>
                                        <p:cTn dur="500" fill="hold" id="77"/>
                                        <p:tgtEl>
                                          <p:spTgt spid="32"/>
                                        </p:tgtEl>
                                        <p:attrNameLst>
                                          <p:attrName>style.rotation</p:attrName>
                                        </p:attrNameLst>
                                      </p:cBhvr>
                                      <p:tavLst>
                                        <p:tav tm="0">
                                          <p:val>
                                            <p:fltVal val="90"/>
                                          </p:val>
                                        </p:tav>
                                        <p:tav tm="100000">
                                          <p:val>
                                            <p:fltVal val="0"/>
                                          </p:val>
                                        </p:tav>
                                      </p:tavLst>
                                    </p:anim>
                                    <p:animEffect filter="fade" transition="in">
                                      <p:cBhvr>
                                        <p:cTn dur="500" id="78"/>
                                        <p:tgtEl>
                                          <p:spTgt spid="32"/>
                                        </p:tgtEl>
                                      </p:cBhvr>
                                    </p:animEffect>
                                  </p:childTnLst>
                                </p:cTn>
                              </p:par>
                            </p:childTnLst>
                          </p:cTn>
                        </p:par>
                        <p:par>
                          <p:cTn fill="hold" id="79" nodeType="afterGroup">
                            <p:stCondLst>
                              <p:cond delay="6500"/>
                            </p:stCondLst>
                            <p:childTnLst>
                              <p:par>
                                <p:cTn fill="hold" grpId="0" id="80" nodeType="afterEffect" presetClass="entr" presetID="22" presetSubtype="8">
                                  <p:stCondLst>
                                    <p:cond delay="0"/>
                                  </p:stCondLst>
                                  <p:childTnLst>
                                    <p:set>
                                      <p:cBhvr>
                                        <p:cTn dur="1" fill="hold" id="81">
                                          <p:stCondLst>
                                            <p:cond delay="0"/>
                                          </p:stCondLst>
                                        </p:cTn>
                                        <p:tgtEl>
                                          <p:spTgt spid="36"/>
                                        </p:tgtEl>
                                        <p:attrNameLst>
                                          <p:attrName>style.visibility</p:attrName>
                                        </p:attrNameLst>
                                      </p:cBhvr>
                                      <p:to>
                                        <p:strVal val="visible"/>
                                      </p:to>
                                    </p:set>
                                    <p:animEffect filter="wipe(left)" transition="in">
                                      <p:cBhvr>
                                        <p:cTn dur="500" id="82"/>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26"/>
      <p:bldP grpId="0" spid="27"/>
      <p:bldP grpId="0" spid="28"/>
      <p:bldP grpId="0" spid="29"/>
      <p:bldP grpId="0" spid="30"/>
      <p:bldP grpId="0" spid="31"/>
      <p:bldP grpId="0" spid="32"/>
      <p:bldP grpId="0" spid="33"/>
      <p:bldP grpId="0" spid="34"/>
      <p:bldP grpId="0" spid="35"/>
      <p:bldP grpId="0" spid="36"/>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TextBox 14"/>
          <p:cNvSpPr txBox="1">
            <a:spLocks noChangeArrowheads="1"/>
          </p:cNvSpPr>
          <p:nvPr/>
        </p:nvSpPr>
        <p:spPr bwMode="auto">
          <a:xfrm>
            <a:off x="683568" y="218132"/>
            <a:ext cx="3672408" cy="365760"/>
          </a:xfrm>
          <a:prstGeom prst="rect">
            <a:avLst/>
          </a:prstGeom>
          <a:noFill/>
          <a:ln w="9525">
            <a:noFill/>
            <a:miter lim="800000"/>
          </a:ln>
        </p:spPr>
        <p:txBody>
          <a:bodyPr wrap="square">
            <a:spAutoFit/>
          </a:bodyPr>
          <a:lstStyle/>
          <a:p>
            <a:pPr lvl="0">
              <a:defRPr/>
            </a:pPr>
            <a:r>
              <a:rPr altLang="en-US" b="1" kern="0" lang="zh-CN">
                <a:solidFill>
                  <a:schemeClr val="bg1"/>
                </a:solidFill>
                <a:latin charset="-122" panose="020b0503020204020204" pitchFamily="34" typeface="微软雅黑"/>
                <a:ea charset="-122" panose="020b0503020204020204" pitchFamily="34" typeface="微软雅黑"/>
              </a:rPr>
              <a:t>下阶段各项工作目标规划</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pic>
        <p:nvPicPr>
          <p:cNvPr id="6" name="Picture 2"/>
          <p:cNvPicPr>
            <a:picLocks noChangeArrowheads="1" noChangeAspect="1"/>
          </p:cNvPicPr>
          <p:nvPr/>
        </p:nvPicPr>
        <p:blipFill>
          <a:blip r:embed="rId3">
            <a:extLst>
              <a:ext uri="{28A0092B-C50C-407E-A947-70E740481C1C}">
                <a14:useLocalDpi val="0"/>
              </a:ext>
            </a:extLst>
          </a:blip>
          <a:stretch>
            <a:fillRect/>
          </a:stretch>
        </p:blipFill>
        <p:spPr bwMode="auto">
          <a:xfrm>
            <a:off x="7229475" y="71297"/>
            <a:ext cx="1735013" cy="53645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7" name="椭圆 1"/>
          <p:cNvSpPr/>
          <p:nvPr/>
        </p:nvSpPr>
        <p:spPr>
          <a:xfrm>
            <a:off x="1100551" y="3851920"/>
            <a:ext cx="6942898" cy="1291580"/>
          </a:xfrm>
          <a:custGeom>
            <a:rect b="b" l="l" r="r" t="t"/>
            <a:pathLst>
              <a:path h="288032" w="1548318">
                <a:moveTo>
                  <a:pt x="774159" y="0"/>
                </a:moveTo>
                <a:cubicBezTo>
                  <a:pt x="1070174" y="0"/>
                  <a:pt x="1340905" y="108253"/>
                  <a:pt x="1548318" y="288032"/>
                </a:cubicBezTo>
                <a:lnTo>
                  <a:pt x="0" y="288032"/>
                </a:lnTo>
                <a:cubicBezTo>
                  <a:pt x="207414" y="108253"/>
                  <a:pt x="478145" y="0"/>
                  <a:pt x="774159"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 name="组合 7"/>
          <p:cNvGrpSpPr/>
          <p:nvPr/>
        </p:nvGrpSpPr>
        <p:grpSpPr>
          <a:xfrm>
            <a:off x="1473627" y="2910352"/>
            <a:ext cx="1245575" cy="1245574"/>
            <a:chOff x="1473627" y="2760024"/>
            <a:chExt cx="1245575" cy="1245574"/>
          </a:xfrm>
        </p:grpSpPr>
        <p:sp>
          <p:nvSpPr>
            <p:cNvPr id="9" name="泪滴形 8"/>
            <p:cNvSpPr/>
            <p:nvPr/>
          </p:nvSpPr>
          <p:spPr>
            <a:xfrm rot="8100000">
              <a:off x="1473627" y="2760024"/>
              <a:ext cx="1245575" cy="1245574"/>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1574356" y="3090422"/>
              <a:ext cx="1044116" cy="579120"/>
            </a:xfrm>
            <a:prstGeom prst="rect">
              <a:avLst/>
            </a:prstGeom>
          </p:spPr>
          <p:txBody>
            <a:bodyPr wrap="square">
              <a:spAutoFit/>
            </a:bodyPr>
            <a:lstStyle/>
            <a:p>
              <a:pPr algn="ctr" lvl="0"/>
              <a:r>
                <a:rPr altLang="en-US" lang="zh-CN" sz="1600">
                  <a:solidFill>
                    <a:schemeClr val="bg1"/>
                  </a:solidFill>
                  <a:latin charset="-122" panose="020b0503020204020204" pitchFamily="34" typeface="微软雅黑"/>
                  <a:ea charset="-122" panose="020b0503020204020204" pitchFamily="34" typeface="微软雅黑"/>
                </a:rPr>
                <a:t>添加文本标题</a:t>
              </a:r>
            </a:p>
          </p:txBody>
        </p:sp>
      </p:grpSp>
      <p:grpSp>
        <p:nvGrpSpPr>
          <p:cNvPr id="11" name="组合 10"/>
          <p:cNvGrpSpPr/>
          <p:nvPr/>
        </p:nvGrpSpPr>
        <p:grpSpPr>
          <a:xfrm>
            <a:off x="3750305" y="1840861"/>
            <a:ext cx="1643391" cy="1643391"/>
            <a:chOff x="3750305" y="1690533"/>
            <a:chExt cx="1643391" cy="1643391"/>
          </a:xfrm>
        </p:grpSpPr>
        <p:sp>
          <p:nvSpPr>
            <p:cNvPr id="12" name="泪滴形 11"/>
            <p:cNvSpPr/>
            <p:nvPr/>
          </p:nvSpPr>
          <p:spPr>
            <a:xfrm rot="8100000">
              <a:off x="3750305" y="1690533"/>
              <a:ext cx="1643391" cy="164339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4049942" y="2219841"/>
              <a:ext cx="1044116" cy="579120"/>
            </a:xfrm>
            <a:prstGeom prst="rect">
              <a:avLst/>
            </a:prstGeom>
          </p:spPr>
          <p:txBody>
            <a:bodyPr wrap="square">
              <a:spAutoFit/>
            </a:bodyPr>
            <a:lstStyle/>
            <a:p>
              <a:pPr algn="ctr" lvl="0"/>
              <a:r>
                <a:rPr altLang="en-US" lang="zh-CN" sz="1600">
                  <a:solidFill>
                    <a:schemeClr val="bg1"/>
                  </a:solidFill>
                  <a:latin charset="-122" panose="020b0503020204020204" pitchFamily="34" typeface="微软雅黑"/>
                  <a:ea charset="-122" panose="020b0503020204020204" pitchFamily="34" typeface="微软雅黑"/>
                </a:rPr>
                <a:t>添加文本标题</a:t>
              </a:r>
            </a:p>
          </p:txBody>
        </p:sp>
      </p:grpSp>
      <p:grpSp>
        <p:nvGrpSpPr>
          <p:cNvPr id="14" name="组合 13"/>
          <p:cNvGrpSpPr/>
          <p:nvPr/>
        </p:nvGrpSpPr>
        <p:grpSpPr>
          <a:xfrm>
            <a:off x="6424798" y="2910352"/>
            <a:ext cx="1245575" cy="1245574"/>
            <a:chOff x="6424798" y="2760024"/>
            <a:chExt cx="1245575" cy="1245574"/>
          </a:xfrm>
        </p:grpSpPr>
        <p:sp>
          <p:nvSpPr>
            <p:cNvPr id="15" name="泪滴形 14"/>
            <p:cNvSpPr/>
            <p:nvPr/>
          </p:nvSpPr>
          <p:spPr>
            <a:xfrm rot="8100000">
              <a:off x="6424798" y="2760024"/>
              <a:ext cx="1245575" cy="1245574"/>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6525526" y="3089506"/>
              <a:ext cx="1044116" cy="579120"/>
            </a:xfrm>
            <a:prstGeom prst="rect">
              <a:avLst/>
            </a:prstGeom>
          </p:spPr>
          <p:txBody>
            <a:bodyPr wrap="square">
              <a:spAutoFit/>
            </a:bodyPr>
            <a:lstStyle/>
            <a:p>
              <a:pPr algn="ctr" lvl="0"/>
              <a:r>
                <a:rPr altLang="en-US" lang="zh-CN" sz="1600">
                  <a:solidFill>
                    <a:schemeClr val="bg1"/>
                  </a:solidFill>
                  <a:latin charset="-122" panose="020b0503020204020204" pitchFamily="34" typeface="微软雅黑"/>
                  <a:ea charset="-122" panose="020b0503020204020204" pitchFamily="34" typeface="微软雅黑"/>
                </a:rPr>
                <a:t>添加文本标题</a:t>
              </a:r>
            </a:p>
          </p:txBody>
        </p:sp>
      </p:grpSp>
      <p:sp>
        <p:nvSpPr>
          <p:cNvPr id="17" name="文本框 7"/>
          <p:cNvSpPr txBox="1">
            <a:spLocks noChangeArrowheads="1"/>
          </p:cNvSpPr>
          <p:nvPr/>
        </p:nvSpPr>
        <p:spPr bwMode="auto">
          <a:xfrm>
            <a:off x="2513614" y="4262135"/>
            <a:ext cx="4116772" cy="6858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a:lnSpc>
                <a:spcPct val="150000"/>
              </a:lnSpc>
              <a:spcBef>
                <a:spcPts val="300"/>
              </a:spcBef>
            </a:pPr>
            <a:r>
              <a:rPr altLang="en-US" lang="zh-CN" sz="1200">
                <a:solidFill>
                  <a:schemeClr val="bg1"/>
                </a:solidFill>
                <a:latin charset="-122" panose="020b0503020204020204" pitchFamily="34" typeface="微软雅黑"/>
              </a:rPr>
              <a:t>此处添加说明文字添加说明文字此处添加说明文字添加说明文字此处添加说明文字添加说明文字</a:t>
            </a:r>
          </a:p>
        </p:txBody>
      </p:sp>
      <p:sp>
        <p:nvSpPr>
          <p:cNvPr id="18" name="文本框 7"/>
          <p:cNvSpPr txBox="1">
            <a:spLocks noChangeArrowheads="1"/>
          </p:cNvSpPr>
          <p:nvPr/>
        </p:nvSpPr>
        <p:spPr bwMode="auto">
          <a:xfrm>
            <a:off x="1187624" y="1857982"/>
            <a:ext cx="1728000" cy="9039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lnSpc>
                <a:spcPct val="120000"/>
              </a:lnSpc>
            </a:pPr>
            <a:r>
              <a:rPr altLang="en-US" b="1" lang="zh-CN" smtClean="0" sz="1400">
                <a:solidFill>
                  <a:schemeClr val="tx1">
                    <a:lumMod val="75000"/>
                    <a:lumOff val="25000"/>
                  </a:schemeClr>
                </a:solidFill>
                <a:latin charset="-122" panose="020b0503020204020204" pitchFamily="34" typeface="微软雅黑"/>
              </a:rPr>
              <a:t>添加文本信息</a:t>
            </a:r>
          </a:p>
          <a:p>
            <a:pPr algn="ctr" eaLnBrk="1" hangingPunct="1">
              <a:lnSpc>
                <a:spcPct val="120000"/>
              </a:lnSpc>
            </a:pPr>
            <a:r>
              <a:rPr altLang="en-US" b="1" lang="zh-CN" smtClean="0" sz="1400">
                <a:solidFill>
                  <a:schemeClr val="tx1">
                    <a:lumMod val="75000"/>
                    <a:lumOff val="25000"/>
                  </a:schemeClr>
                </a:solidFill>
                <a:latin charset="-122" panose="020b0503020204020204" pitchFamily="34" typeface="微软雅黑"/>
              </a:rPr>
              <a:t>此处添加说明文字添加说明文字添加说明文字</a:t>
            </a:r>
          </a:p>
        </p:txBody>
      </p:sp>
      <p:sp>
        <p:nvSpPr>
          <p:cNvPr id="19" name="文本框 7"/>
          <p:cNvSpPr txBox="1">
            <a:spLocks noChangeArrowheads="1"/>
          </p:cNvSpPr>
          <p:nvPr/>
        </p:nvSpPr>
        <p:spPr bwMode="auto">
          <a:xfrm>
            <a:off x="3708000" y="921878"/>
            <a:ext cx="1728000" cy="9039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lnSpc>
                <a:spcPct val="120000"/>
              </a:lnSpc>
            </a:pPr>
            <a:r>
              <a:rPr altLang="en-US" b="1" lang="zh-CN" smtClean="0" sz="1400">
                <a:solidFill>
                  <a:schemeClr val="tx1">
                    <a:lumMod val="75000"/>
                    <a:lumOff val="25000"/>
                  </a:schemeClr>
                </a:solidFill>
                <a:latin charset="-122" panose="020b0503020204020204" pitchFamily="34" typeface="微软雅黑"/>
              </a:rPr>
              <a:t>添加文本信息</a:t>
            </a:r>
          </a:p>
          <a:p>
            <a:pPr algn="ctr" eaLnBrk="1" hangingPunct="1">
              <a:lnSpc>
                <a:spcPct val="120000"/>
              </a:lnSpc>
            </a:pPr>
            <a:r>
              <a:rPr altLang="en-US" b="1" lang="zh-CN" smtClean="0" sz="1400">
                <a:solidFill>
                  <a:schemeClr val="tx1">
                    <a:lumMod val="75000"/>
                    <a:lumOff val="25000"/>
                  </a:schemeClr>
                </a:solidFill>
                <a:latin charset="-122" panose="020b0503020204020204" pitchFamily="34" typeface="微软雅黑"/>
              </a:rPr>
              <a:t>此处添加说明文字添加说明文字添加说明文字</a:t>
            </a:r>
          </a:p>
        </p:txBody>
      </p:sp>
      <p:sp>
        <p:nvSpPr>
          <p:cNvPr id="20" name="文本框 7"/>
          <p:cNvSpPr txBox="1">
            <a:spLocks noChangeArrowheads="1"/>
          </p:cNvSpPr>
          <p:nvPr/>
        </p:nvSpPr>
        <p:spPr bwMode="auto">
          <a:xfrm>
            <a:off x="6225616" y="1929990"/>
            <a:ext cx="1728000" cy="9039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lnSpc>
                <a:spcPct val="120000"/>
              </a:lnSpc>
            </a:pPr>
            <a:r>
              <a:rPr altLang="en-US" b="1" lang="zh-CN" smtClean="0" sz="1400">
                <a:solidFill>
                  <a:schemeClr val="tx1">
                    <a:lumMod val="75000"/>
                    <a:lumOff val="25000"/>
                  </a:schemeClr>
                </a:solidFill>
                <a:latin charset="-122" panose="020b0503020204020204" pitchFamily="34" typeface="微软雅黑"/>
              </a:rPr>
              <a:t>添加文本信息</a:t>
            </a:r>
          </a:p>
          <a:p>
            <a:pPr algn="ctr" eaLnBrk="1" hangingPunct="1">
              <a:lnSpc>
                <a:spcPct val="120000"/>
              </a:lnSpc>
            </a:pPr>
            <a:r>
              <a:rPr altLang="en-US" b="1" lang="zh-CN" smtClean="0" sz="1400">
                <a:solidFill>
                  <a:schemeClr val="tx1">
                    <a:lumMod val="75000"/>
                    <a:lumOff val="25000"/>
                  </a:schemeClr>
                </a:solidFill>
                <a:latin charset="-122" panose="020b0503020204020204" pitchFamily="34" typeface="微软雅黑"/>
              </a:rPr>
              <a:t>此处添加说明文字添加说明文字添加说明文字</a:t>
            </a:r>
          </a:p>
        </p:txBody>
      </p:sp>
    </p:spTree>
    <p:extLst>
      <p:ext uri="{BB962C8B-B14F-4D97-AF65-F5344CB8AC3E}">
        <p14:creationId val="1694742319"/>
      </p:ext>
    </p:extLst>
  </p:cSld>
  <p:clrMapOvr>
    <a:masterClrMapping/>
  </p:clrMapOvr>
  <p:transition>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4"/>
                                        </p:tgtEl>
                                        <p:attrNameLst>
                                          <p:attrName>style.visibility</p:attrName>
                                        </p:attrNameLst>
                                      </p:cBhvr>
                                      <p:to>
                                        <p:strVal val="visible"/>
                                      </p:to>
                                    </p:set>
                                    <p:animEffect filter="box(out)" transition="in">
                                      <p:cBhvr>
                                        <p:cTn dur="500" id="7"/>
                                        <p:tgtEl>
                                          <p:spTgt spid="4"/>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5"/>
                                        </p:tgtEl>
                                        <p:attrNameLst>
                                          <p:attrName>style.visibility</p:attrName>
                                        </p:attrNameLst>
                                      </p:cBhvr>
                                      <p:to>
                                        <p:strVal val="visible"/>
                                      </p:to>
                                    </p:set>
                                    <p:animEffect filter="box(out)" transition="in">
                                      <p:cBhvr>
                                        <p:cTn dur="500" id="10"/>
                                        <p:tgtEl>
                                          <p:spTgt spid="5"/>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3"/>
                                        </p:tgtEl>
                                        <p:attrNameLst>
                                          <p:attrName>style.visibility</p:attrName>
                                        </p:attrNameLst>
                                      </p:cBhvr>
                                      <p:to>
                                        <p:strVal val="visible"/>
                                      </p:to>
                                    </p:set>
                                    <p:animEffect filter="wipe(left)" transition="in">
                                      <p:cBhvr>
                                        <p:cTn dur="500" id="14"/>
                                        <p:tgtEl>
                                          <p:spTgt spid="3"/>
                                        </p:tgtEl>
                                      </p:cBhvr>
                                    </p:animEffect>
                                  </p:childTnLst>
                                </p:cTn>
                              </p:par>
                              <p:par>
                                <p:cTn fill="hold" id="15" nodeType="withEffect" presetClass="entr" presetID="2" presetSubtype="2">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1+#ppt_w/2"/>
                                          </p:val>
                                        </p:tav>
                                        <p:tav tm="100000">
                                          <p:val>
                                            <p:strVal val="#ppt_x"/>
                                          </p:val>
                                        </p:tav>
                                      </p:tavLst>
                                    </p:anim>
                                    <p:anim calcmode="lin" valueType="num">
                                      <p:cBhvr additive="base">
                                        <p:cTn dur="500" fill="hold" id="18"/>
                                        <p:tgtEl>
                                          <p:spTgt spid="6"/>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000"/>
                            </p:stCondLst>
                            <p:childTnLst>
                              <p:par>
                                <p:cTn fill="hold" grpId="0" id="20" nodeType="afterEffect" presetClass="entr" presetID="16" presetSubtype="37">
                                  <p:stCondLst>
                                    <p:cond delay="0"/>
                                  </p:stCondLst>
                                  <p:childTnLst>
                                    <p:set>
                                      <p:cBhvr>
                                        <p:cTn dur="1" fill="hold" id="21">
                                          <p:stCondLst>
                                            <p:cond delay="0"/>
                                          </p:stCondLst>
                                        </p:cTn>
                                        <p:tgtEl>
                                          <p:spTgt spid="7"/>
                                        </p:tgtEl>
                                        <p:attrNameLst>
                                          <p:attrName>style.visibility</p:attrName>
                                        </p:attrNameLst>
                                      </p:cBhvr>
                                      <p:to>
                                        <p:strVal val="visible"/>
                                      </p:to>
                                    </p:set>
                                    <p:animEffect filter="barn(outVertical)" transition="in">
                                      <p:cBhvr>
                                        <p:cTn dur="500" id="22"/>
                                        <p:tgtEl>
                                          <p:spTgt spid="7"/>
                                        </p:tgtEl>
                                      </p:cBhvr>
                                    </p:animEffect>
                                  </p:childTnLst>
                                </p:cTn>
                              </p:par>
                            </p:childTnLst>
                          </p:cTn>
                        </p:par>
                        <p:par>
                          <p:cTn fill="hold" id="23" nodeType="afterGroup">
                            <p:stCondLst>
                              <p:cond delay="1500"/>
                            </p:stCondLst>
                            <p:childTnLst>
                              <p:par>
                                <p:cTn fill="hold" grpId="0" id="24" nodeType="afterEffect" presetClass="entr" presetID="2" presetSubtype="2">
                                  <p:stCondLst>
                                    <p:cond delay="0"/>
                                  </p:stCondLst>
                                  <p:iterate type="lt">
                                    <p:tmPct val="21000"/>
                                  </p:iterate>
                                  <p:childTnLst>
                                    <p:set>
                                      <p:cBhvr>
                                        <p:cTn dur="1" fill="hold" id="25">
                                          <p:stCondLst>
                                            <p:cond delay="0"/>
                                          </p:stCondLst>
                                        </p:cTn>
                                        <p:tgtEl>
                                          <p:spTgt spid="17"/>
                                        </p:tgtEl>
                                        <p:attrNameLst>
                                          <p:attrName>style.visibility</p:attrName>
                                        </p:attrNameLst>
                                      </p:cBhvr>
                                      <p:to>
                                        <p:strVal val="visible"/>
                                      </p:to>
                                    </p:set>
                                    <p:anim calcmode="lin" valueType="num">
                                      <p:cBhvr additive="base">
                                        <p:cTn dur="500" fill="hold" id="26"/>
                                        <p:tgtEl>
                                          <p:spTgt spid="17"/>
                                        </p:tgtEl>
                                        <p:attrNameLst>
                                          <p:attrName>ppt_x</p:attrName>
                                        </p:attrNameLst>
                                      </p:cBhvr>
                                      <p:tavLst>
                                        <p:tav tm="0">
                                          <p:val>
                                            <p:strVal val="1+#ppt_w/2"/>
                                          </p:val>
                                        </p:tav>
                                        <p:tav tm="100000">
                                          <p:val>
                                            <p:strVal val="#ppt_x"/>
                                          </p:val>
                                        </p:tav>
                                      </p:tavLst>
                                    </p:anim>
                                    <p:anim calcmode="lin" valueType="num">
                                      <p:cBhvr additive="base">
                                        <p:cTn dur="500" fill="hold" id="27"/>
                                        <p:tgtEl>
                                          <p:spTgt spid="17"/>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2000"/>
                            </p:stCondLst>
                            <p:childTnLst>
                              <p:par>
                                <p:cTn fill="hold" id="29" nodeType="afterEffect" presetClass="entr" presetID="2" presetSubtype="1">
                                  <p:stCondLst>
                                    <p:cond delay="0"/>
                                  </p:stCondLst>
                                  <p:childTnLst>
                                    <p:set>
                                      <p:cBhvr>
                                        <p:cTn dur="1" fill="hold" id="30">
                                          <p:stCondLst>
                                            <p:cond delay="0"/>
                                          </p:stCondLst>
                                        </p:cTn>
                                        <p:tgtEl>
                                          <p:spTgt spid="8"/>
                                        </p:tgtEl>
                                        <p:attrNameLst>
                                          <p:attrName>style.visibility</p:attrName>
                                        </p:attrNameLst>
                                      </p:cBhvr>
                                      <p:to>
                                        <p:strVal val="visible"/>
                                      </p:to>
                                    </p:set>
                                    <p:anim calcmode="lin" valueType="num">
                                      <p:cBhvr additive="base">
                                        <p:cTn dur="500" fill="hold" id="31"/>
                                        <p:tgtEl>
                                          <p:spTgt spid="8"/>
                                        </p:tgtEl>
                                        <p:attrNameLst>
                                          <p:attrName>ppt_x</p:attrName>
                                        </p:attrNameLst>
                                      </p:cBhvr>
                                      <p:tavLst>
                                        <p:tav tm="0">
                                          <p:val>
                                            <p:strVal val="#ppt_x"/>
                                          </p:val>
                                        </p:tav>
                                        <p:tav tm="100000">
                                          <p:val>
                                            <p:strVal val="#ppt_x"/>
                                          </p:val>
                                        </p:tav>
                                      </p:tavLst>
                                    </p:anim>
                                    <p:anim calcmode="lin" valueType="num">
                                      <p:cBhvr additive="base">
                                        <p:cTn dur="500" fill="hold" id="32"/>
                                        <p:tgtEl>
                                          <p:spTgt spid="8"/>
                                        </p:tgtEl>
                                        <p:attrNameLst>
                                          <p:attrName>ppt_y</p:attrName>
                                        </p:attrNameLst>
                                      </p:cBhvr>
                                      <p:tavLst>
                                        <p:tav tm="0">
                                          <p:val>
                                            <p:strVal val="0-#ppt_h/2"/>
                                          </p:val>
                                        </p:tav>
                                        <p:tav tm="100000">
                                          <p:val>
                                            <p:strVal val="#ppt_y"/>
                                          </p:val>
                                        </p:tav>
                                      </p:tavLst>
                                    </p:anim>
                                  </p:childTnLst>
                                </p:cTn>
                              </p:par>
                            </p:childTnLst>
                          </p:cTn>
                        </p:par>
                        <p:par>
                          <p:cTn fill="hold" id="33" nodeType="afterGroup">
                            <p:stCondLst>
                              <p:cond delay="2500"/>
                            </p:stCondLst>
                            <p:childTnLst>
                              <p:par>
                                <p:cTn fill="hold" grpId="0" id="34" nodeType="afterEffect" presetClass="entr" presetID="22" presetSubtype="4">
                                  <p:stCondLst>
                                    <p:cond delay="0"/>
                                  </p:stCondLst>
                                  <p:childTnLst>
                                    <p:set>
                                      <p:cBhvr>
                                        <p:cTn dur="1" fill="hold" id="35">
                                          <p:stCondLst>
                                            <p:cond delay="0"/>
                                          </p:stCondLst>
                                        </p:cTn>
                                        <p:tgtEl>
                                          <p:spTgt spid="18"/>
                                        </p:tgtEl>
                                        <p:attrNameLst>
                                          <p:attrName>style.visibility</p:attrName>
                                        </p:attrNameLst>
                                      </p:cBhvr>
                                      <p:to>
                                        <p:strVal val="visible"/>
                                      </p:to>
                                    </p:set>
                                    <p:animEffect filter="wipe(down)" transition="in">
                                      <p:cBhvr>
                                        <p:cTn dur="500" id="36"/>
                                        <p:tgtEl>
                                          <p:spTgt spid="18"/>
                                        </p:tgtEl>
                                      </p:cBhvr>
                                    </p:animEffect>
                                  </p:childTnLst>
                                </p:cTn>
                              </p:par>
                            </p:childTnLst>
                          </p:cTn>
                        </p:par>
                        <p:par>
                          <p:cTn fill="hold" id="37" nodeType="afterGroup">
                            <p:stCondLst>
                              <p:cond delay="3000"/>
                            </p:stCondLst>
                            <p:childTnLst>
                              <p:par>
                                <p:cTn fill="hold" id="38" nodeType="afterEffect" presetClass="entr" presetID="2" presetSubtype="1">
                                  <p:stCondLst>
                                    <p:cond delay="0"/>
                                  </p:stCondLst>
                                  <p:childTnLst>
                                    <p:set>
                                      <p:cBhvr>
                                        <p:cTn dur="1" fill="hold" id="39">
                                          <p:stCondLst>
                                            <p:cond delay="0"/>
                                          </p:stCondLst>
                                        </p:cTn>
                                        <p:tgtEl>
                                          <p:spTgt spid="11"/>
                                        </p:tgtEl>
                                        <p:attrNameLst>
                                          <p:attrName>style.visibility</p:attrName>
                                        </p:attrNameLst>
                                      </p:cBhvr>
                                      <p:to>
                                        <p:strVal val="visible"/>
                                      </p:to>
                                    </p:set>
                                    <p:anim calcmode="lin" valueType="num">
                                      <p:cBhvr additive="base">
                                        <p:cTn dur="500" fill="hold" id="40"/>
                                        <p:tgtEl>
                                          <p:spTgt spid="11"/>
                                        </p:tgtEl>
                                        <p:attrNameLst>
                                          <p:attrName>ppt_x</p:attrName>
                                        </p:attrNameLst>
                                      </p:cBhvr>
                                      <p:tavLst>
                                        <p:tav tm="0">
                                          <p:val>
                                            <p:strVal val="#ppt_x"/>
                                          </p:val>
                                        </p:tav>
                                        <p:tav tm="100000">
                                          <p:val>
                                            <p:strVal val="#ppt_x"/>
                                          </p:val>
                                        </p:tav>
                                      </p:tavLst>
                                    </p:anim>
                                    <p:anim calcmode="lin" valueType="num">
                                      <p:cBhvr additive="base">
                                        <p:cTn dur="500" fill="hold" id="41"/>
                                        <p:tgtEl>
                                          <p:spTgt spid="11"/>
                                        </p:tgtEl>
                                        <p:attrNameLst>
                                          <p:attrName>ppt_y</p:attrName>
                                        </p:attrNameLst>
                                      </p:cBhvr>
                                      <p:tavLst>
                                        <p:tav tm="0">
                                          <p:val>
                                            <p:strVal val="0-#ppt_h/2"/>
                                          </p:val>
                                        </p:tav>
                                        <p:tav tm="100000">
                                          <p:val>
                                            <p:strVal val="#ppt_y"/>
                                          </p:val>
                                        </p:tav>
                                      </p:tavLst>
                                    </p:anim>
                                  </p:childTnLst>
                                </p:cTn>
                              </p:par>
                            </p:childTnLst>
                          </p:cTn>
                        </p:par>
                        <p:par>
                          <p:cTn fill="hold" id="42" nodeType="afterGroup">
                            <p:stCondLst>
                              <p:cond delay="3500"/>
                            </p:stCondLst>
                            <p:childTnLst>
                              <p:par>
                                <p:cTn fill="hold" grpId="0" id="43" nodeType="afterEffect" presetClass="entr" presetID="22" presetSubtype="4">
                                  <p:stCondLst>
                                    <p:cond delay="0"/>
                                  </p:stCondLst>
                                  <p:childTnLst>
                                    <p:set>
                                      <p:cBhvr>
                                        <p:cTn dur="1" fill="hold" id="44">
                                          <p:stCondLst>
                                            <p:cond delay="0"/>
                                          </p:stCondLst>
                                        </p:cTn>
                                        <p:tgtEl>
                                          <p:spTgt spid="19"/>
                                        </p:tgtEl>
                                        <p:attrNameLst>
                                          <p:attrName>style.visibility</p:attrName>
                                        </p:attrNameLst>
                                      </p:cBhvr>
                                      <p:to>
                                        <p:strVal val="visible"/>
                                      </p:to>
                                    </p:set>
                                    <p:animEffect filter="wipe(down)" transition="in">
                                      <p:cBhvr>
                                        <p:cTn dur="500" id="45"/>
                                        <p:tgtEl>
                                          <p:spTgt spid="19"/>
                                        </p:tgtEl>
                                      </p:cBhvr>
                                    </p:animEffect>
                                  </p:childTnLst>
                                </p:cTn>
                              </p:par>
                            </p:childTnLst>
                          </p:cTn>
                        </p:par>
                        <p:par>
                          <p:cTn fill="hold" id="46" nodeType="afterGroup">
                            <p:stCondLst>
                              <p:cond delay="4000"/>
                            </p:stCondLst>
                            <p:childTnLst>
                              <p:par>
                                <p:cTn fill="hold" id="47" nodeType="afterEffect" presetClass="entr" presetID="2" presetSubtype="1">
                                  <p:stCondLst>
                                    <p:cond delay="0"/>
                                  </p:stCondLst>
                                  <p:childTnLst>
                                    <p:set>
                                      <p:cBhvr>
                                        <p:cTn dur="1" fill="hold" id="48">
                                          <p:stCondLst>
                                            <p:cond delay="0"/>
                                          </p:stCondLst>
                                        </p:cTn>
                                        <p:tgtEl>
                                          <p:spTgt spid="14"/>
                                        </p:tgtEl>
                                        <p:attrNameLst>
                                          <p:attrName>style.visibility</p:attrName>
                                        </p:attrNameLst>
                                      </p:cBhvr>
                                      <p:to>
                                        <p:strVal val="visible"/>
                                      </p:to>
                                    </p:set>
                                    <p:anim calcmode="lin" valueType="num">
                                      <p:cBhvr additive="base">
                                        <p:cTn dur="500" fill="hold" id="49"/>
                                        <p:tgtEl>
                                          <p:spTgt spid="14"/>
                                        </p:tgtEl>
                                        <p:attrNameLst>
                                          <p:attrName>ppt_x</p:attrName>
                                        </p:attrNameLst>
                                      </p:cBhvr>
                                      <p:tavLst>
                                        <p:tav tm="0">
                                          <p:val>
                                            <p:strVal val="#ppt_x"/>
                                          </p:val>
                                        </p:tav>
                                        <p:tav tm="100000">
                                          <p:val>
                                            <p:strVal val="#ppt_x"/>
                                          </p:val>
                                        </p:tav>
                                      </p:tavLst>
                                    </p:anim>
                                    <p:anim calcmode="lin" valueType="num">
                                      <p:cBhvr additive="base">
                                        <p:cTn dur="500" fill="hold" id="50"/>
                                        <p:tgtEl>
                                          <p:spTgt spid="14"/>
                                        </p:tgtEl>
                                        <p:attrNameLst>
                                          <p:attrName>ppt_y</p:attrName>
                                        </p:attrNameLst>
                                      </p:cBhvr>
                                      <p:tavLst>
                                        <p:tav tm="0">
                                          <p:val>
                                            <p:strVal val="0-#ppt_h/2"/>
                                          </p:val>
                                        </p:tav>
                                        <p:tav tm="100000">
                                          <p:val>
                                            <p:strVal val="#ppt_y"/>
                                          </p:val>
                                        </p:tav>
                                      </p:tavLst>
                                    </p:anim>
                                  </p:childTnLst>
                                </p:cTn>
                              </p:par>
                            </p:childTnLst>
                          </p:cTn>
                        </p:par>
                        <p:par>
                          <p:cTn fill="hold" id="51" nodeType="afterGroup">
                            <p:stCondLst>
                              <p:cond delay="4500"/>
                            </p:stCondLst>
                            <p:childTnLst>
                              <p:par>
                                <p:cTn fill="hold" grpId="0" id="52" nodeType="afterEffect" presetClass="entr" presetID="22" presetSubtype="4">
                                  <p:stCondLst>
                                    <p:cond delay="0"/>
                                  </p:stCondLst>
                                  <p:childTnLst>
                                    <p:set>
                                      <p:cBhvr>
                                        <p:cTn dur="1" fill="hold" id="53">
                                          <p:stCondLst>
                                            <p:cond delay="0"/>
                                          </p:stCondLst>
                                        </p:cTn>
                                        <p:tgtEl>
                                          <p:spTgt spid="20"/>
                                        </p:tgtEl>
                                        <p:attrNameLst>
                                          <p:attrName>style.visibility</p:attrName>
                                        </p:attrNameLst>
                                      </p:cBhvr>
                                      <p:to>
                                        <p:strVal val="visible"/>
                                      </p:to>
                                    </p:set>
                                    <p:animEffect filter="wipe(down)" transition="in">
                                      <p:cBhvr>
                                        <p:cTn dur="500" id="54"/>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7"/>
      <p:bldP grpId="0" spid="17"/>
      <p:bldP grpId="0" spid="18"/>
      <p:bldP grpId="0" spid="19"/>
      <p:bldP grpId="0" spid="20"/>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TextBox 14"/>
          <p:cNvSpPr txBox="1">
            <a:spLocks noChangeArrowheads="1"/>
          </p:cNvSpPr>
          <p:nvPr/>
        </p:nvSpPr>
        <p:spPr bwMode="auto">
          <a:xfrm>
            <a:off x="683568" y="218132"/>
            <a:ext cx="3672408" cy="365760"/>
          </a:xfrm>
          <a:prstGeom prst="rect">
            <a:avLst/>
          </a:prstGeom>
          <a:noFill/>
          <a:ln w="9525">
            <a:noFill/>
            <a:miter lim="800000"/>
          </a:ln>
        </p:spPr>
        <p:txBody>
          <a:bodyPr wrap="square">
            <a:spAutoFit/>
          </a:bodyPr>
          <a:lstStyle/>
          <a:p>
            <a:pPr lvl="0">
              <a:defRPr/>
            </a:pPr>
            <a:r>
              <a:rPr altLang="en-US" b="1" kern="0" lang="zh-CN">
                <a:solidFill>
                  <a:schemeClr val="bg1"/>
                </a:solidFill>
                <a:latin charset="-122" panose="020b0503020204020204" pitchFamily="34" typeface="微软雅黑"/>
                <a:ea charset="-122" panose="020b0503020204020204" pitchFamily="34" typeface="微软雅黑"/>
              </a:rPr>
              <a:t>下阶段各项工作目标规划</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pic>
        <p:nvPicPr>
          <p:cNvPr id="6" name="Picture 2"/>
          <p:cNvPicPr>
            <a:picLocks noChangeArrowheads="1" noChangeAspect="1"/>
          </p:cNvPicPr>
          <p:nvPr/>
        </p:nvPicPr>
        <p:blipFill>
          <a:blip r:embed="rId3">
            <a:extLst>
              <a:ext uri="{28A0092B-C50C-407E-A947-70E740481C1C}">
                <a14:useLocalDpi val="0"/>
              </a:ext>
            </a:extLst>
          </a:blip>
          <a:stretch>
            <a:fillRect/>
          </a:stretch>
        </p:blipFill>
        <p:spPr bwMode="auto">
          <a:xfrm>
            <a:off x="7229475" y="71297"/>
            <a:ext cx="1735013" cy="53645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7" name="圆角矩形 2"/>
          <p:cNvSpPr/>
          <p:nvPr/>
        </p:nvSpPr>
        <p:spPr>
          <a:xfrm rot="13500000">
            <a:off x="2430987" y="2418546"/>
            <a:ext cx="4282026" cy="936694"/>
          </a:xfrm>
          <a:custGeom>
            <a:rect b="b" l="l" r="r" t="t"/>
            <a:pathLst>
              <a:path h="1477696" w="6755178">
                <a:moveTo>
                  <a:pt x="803800" y="282047"/>
                </a:moveTo>
                <a:cubicBezTo>
                  <a:pt x="551516" y="282047"/>
                  <a:pt x="346999" y="486564"/>
                  <a:pt x="346999" y="738848"/>
                </a:cubicBezTo>
                <a:cubicBezTo>
                  <a:pt x="346999" y="991132"/>
                  <a:pt x="551516" y="1195649"/>
                  <a:pt x="803800" y="1195649"/>
                </a:cubicBezTo>
                <a:lnTo>
                  <a:pt x="5951378" y="1195649"/>
                </a:lnTo>
                <a:cubicBezTo>
                  <a:pt x="6203662" y="1195649"/>
                  <a:pt x="6408179" y="991132"/>
                  <a:pt x="6408179" y="738848"/>
                </a:cubicBezTo>
                <a:cubicBezTo>
                  <a:pt x="6408179" y="486564"/>
                  <a:pt x="6203662" y="282047"/>
                  <a:pt x="5951378" y="282047"/>
                </a:cubicBezTo>
                <a:close/>
                <a:moveTo>
                  <a:pt x="738848" y="0"/>
                </a:moveTo>
                <a:lnTo>
                  <a:pt x="6016330" y="0"/>
                </a:lnTo>
                <a:cubicBezTo>
                  <a:pt x="6424384" y="0"/>
                  <a:pt x="6755178" y="330794"/>
                  <a:pt x="6755178" y="738848"/>
                </a:cubicBezTo>
                <a:cubicBezTo>
                  <a:pt x="6755178" y="1146902"/>
                  <a:pt x="6424384" y="1477696"/>
                  <a:pt x="6016330" y="1477696"/>
                </a:cubicBezTo>
                <a:lnTo>
                  <a:pt x="738848" y="1477696"/>
                </a:lnTo>
                <a:cubicBezTo>
                  <a:pt x="330794" y="1477696"/>
                  <a:pt x="0" y="1146902"/>
                  <a:pt x="0" y="738848"/>
                </a:cubicBezTo>
                <a:cubicBezTo>
                  <a:pt x="0" y="330794"/>
                  <a:pt x="330794" y="0"/>
                  <a:pt x="738848"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rot="2700000">
            <a:off x="3161841" y="1839967"/>
            <a:ext cx="1097280" cy="365760"/>
          </a:xfrm>
          <a:prstGeom prst="rect">
            <a:avLst/>
          </a:prstGeom>
        </p:spPr>
        <p:txBody>
          <a:bodyPr wrap="none">
            <a:spAutoFit/>
          </a:bodyPr>
          <a:lstStyle/>
          <a:p>
            <a:pPr algn="ctr"/>
            <a:r>
              <a:rPr altLang="en-US" b="1" lang="zh-CN" smtClean="0">
                <a:solidFill>
                  <a:schemeClr val="tx1">
                    <a:lumMod val="75000"/>
                    <a:lumOff val="25000"/>
                  </a:schemeClr>
                </a:solidFill>
                <a:latin charset="-128" pitchFamily="34" typeface="Adobe Gothic Std B"/>
                <a:ea charset="-122" panose="020b0503020204020204" pitchFamily="34" typeface="微软雅黑"/>
              </a:rPr>
              <a:t>添加文本</a:t>
            </a:r>
          </a:p>
        </p:txBody>
      </p:sp>
      <p:sp>
        <p:nvSpPr>
          <p:cNvPr id="9" name="矩形 8"/>
          <p:cNvSpPr/>
          <p:nvPr/>
        </p:nvSpPr>
        <p:spPr>
          <a:xfrm rot="2700000">
            <a:off x="4890032" y="3568159"/>
            <a:ext cx="1097280" cy="365760"/>
          </a:xfrm>
          <a:prstGeom prst="rect">
            <a:avLst/>
          </a:prstGeom>
        </p:spPr>
        <p:txBody>
          <a:bodyPr wrap="none">
            <a:spAutoFit/>
          </a:bodyPr>
          <a:lstStyle/>
          <a:p>
            <a:pPr algn="ctr"/>
            <a:r>
              <a:rPr altLang="en-US" b="1" lang="zh-CN" smtClean="0">
                <a:solidFill>
                  <a:schemeClr val="tx1">
                    <a:lumMod val="75000"/>
                    <a:lumOff val="25000"/>
                  </a:schemeClr>
                </a:solidFill>
                <a:latin charset="-128" pitchFamily="34" typeface="Adobe Gothic Std B"/>
                <a:ea charset="-122" panose="020b0503020204020204" pitchFamily="34" typeface="微软雅黑"/>
              </a:rPr>
              <a:t>添加文本</a:t>
            </a:r>
          </a:p>
        </p:txBody>
      </p:sp>
      <p:sp>
        <p:nvSpPr>
          <p:cNvPr id="10" name="圆角矩形 2"/>
          <p:cNvSpPr/>
          <p:nvPr/>
        </p:nvSpPr>
        <p:spPr>
          <a:xfrm rot="18900000">
            <a:off x="2430987" y="2418546"/>
            <a:ext cx="4282026" cy="936694"/>
          </a:xfrm>
          <a:custGeom>
            <a:rect b="b" l="l" r="r" t="t"/>
            <a:pathLst>
              <a:path h="1477696" w="6755178">
                <a:moveTo>
                  <a:pt x="803800" y="282047"/>
                </a:moveTo>
                <a:cubicBezTo>
                  <a:pt x="551516" y="282047"/>
                  <a:pt x="346999" y="486564"/>
                  <a:pt x="346999" y="738848"/>
                </a:cubicBezTo>
                <a:cubicBezTo>
                  <a:pt x="346999" y="991132"/>
                  <a:pt x="551516" y="1195649"/>
                  <a:pt x="803800" y="1195649"/>
                </a:cubicBezTo>
                <a:lnTo>
                  <a:pt x="5951378" y="1195649"/>
                </a:lnTo>
                <a:cubicBezTo>
                  <a:pt x="6203662" y="1195649"/>
                  <a:pt x="6408179" y="991132"/>
                  <a:pt x="6408179" y="738848"/>
                </a:cubicBezTo>
                <a:cubicBezTo>
                  <a:pt x="6408179" y="486564"/>
                  <a:pt x="6203662" y="282047"/>
                  <a:pt x="5951378" y="282047"/>
                </a:cubicBezTo>
                <a:close/>
                <a:moveTo>
                  <a:pt x="738848" y="0"/>
                </a:moveTo>
                <a:lnTo>
                  <a:pt x="6016330" y="0"/>
                </a:lnTo>
                <a:cubicBezTo>
                  <a:pt x="6424384" y="0"/>
                  <a:pt x="6755178" y="330794"/>
                  <a:pt x="6755178" y="738848"/>
                </a:cubicBezTo>
                <a:cubicBezTo>
                  <a:pt x="6755178" y="1146902"/>
                  <a:pt x="6424384" y="1477696"/>
                  <a:pt x="6016330" y="1477696"/>
                </a:cubicBezTo>
                <a:lnTo>
                  <a:pt x="738848" y="1477696"/>
                </a:lnTo>
                <a:cubicBezTo>
                  <a:pt x="330794" y="1477696"/>
                  <a:pt x="0" y="1146902"/>
                  <a:pt x="0" y="738848"/>
                </a:cubicBezTo>
                <a:cubicBezTo>
                  <a:pt x="0" y="330794"/>
                  <a:pt x="330794" y="0"/>
                  <a:pt x="738848"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rot="18900000">
            <a:off x="3138429" y="3586418"/>
            <a:ext cx="1097280" cy="365760"/>
          </a:xfrm>
          <a:prstGeom prst="rect">
            <a:avLst/>
          </a:prstGeom>
        </p:spPr>
        <p:txBody>
          <a:bodyPr wrap="none">
            <a:spAutoFit/>
          </a:bodyPr>
          <a:lstStyle/>
          <a:p>
            <a:pPr algn="ctr"/>
            <a:r>
              <a:rPr altLang="en-US" b="1" lang="zh-CN" smtClean="0">
                <a:solidFill>
                  <a:schemeClr val="tx1">
                    <a:lumMod val="75000"/>
                    <a:lumOff val="25000"/>
                  </a:schemeClr>
                </a:solidFill>
                <a:latin charset="-128" pitchFamily="34" typeface="Adobe Gothic Std B"/>
                <a:ea charset="-122" panose="020b0503020204020204" pitchFamily="34" typeface="微软雅黑"/>
              </a:rPr>
              <a:t>添加文本</a:t>
            </a:r>
          </a:p>
        </p:txBody>
      </p:sp>
      <p:sp>
        <p:nvSpPr>
          <p:cNvPr id="12" name="矩形 11"/>
          <p:cNvSpPr/>
          <p:nvPr/>
        </p:nvSpPr>
        <p:spPr>
          <a:xfrm rot="18900000">
            <a:off x="4893876" y="1830971"/>
            <a:ext cx="1097280" cy="365760"/>
          </a:xfrm>
          <a:prstGeom prst="rect">
            <a:avLst/>
          </a:prstGeom>
        </p:spPr>
        <p:txBody>
          <a:bodyPr wrap="none">
            <a:spAutoFit/>
          </a:bodyPr>
          <a:lstStyle/>
          <a:p>
            <a:pPr algn="ctr"/>
            <a:r>
              <a:rPr altLang="en-US" b="1" lang="zh-CN" smtClean="0">
                <a:solidFill>
                  <a:schemeClr val="tx1">
                    <a:lumMod val="75000"/>
                    <a:lumOff val="25000"/>
                  </a:schemeClr>
                </a:solidFill>
                <a:latin charset="-128" pitchFamily="34" typeface="Adobe Gothic Std B"/>
                <a:ea charset="-122" panose="020b0503020204020204" pitchFamily="34" typeface="微软雅黑"/>
              </a:rPr>
              <a:t>添加文本</a:t>
            </a:r>
          </a:p>
        </p:txBody>
      </p:sp>
      <p:sp>
        <p:nvSpPr>
          <p:cNvPr id="13" name="文本框 7"/>
          <p:cNvSpPr txBox="1">
            <a:spLocks noChangeArrowheads="1"/>
          </p:cNvSpPr>
          <p:nvPr/>
        </p:nvSpPr>
        <p:spPr bwMode="auto">
          <a:xfrm>
            <a:off x="294498" y="1337086"/>
            <a:ext cx="2403375" cy="10906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r>
              <a:rPr altLang="en-US" b="1" lang="zh-CN" smtClean="0" sz="1400">
                <a:solidFill>
                  <a:schemeClr val="tx1">
                    <a:lumMod val="85000"/>
                    <a:lumOff val="15000"/>
                  </a:schemeClr>
                </a:solidFill>
                <a:latin charset="-122" panose="020b0503020204020204" pitchFamily="34" typeface="微软雅黑"/>
              </a:rPr>
              <a:t>添加文本信息</a:t>
            </a:r>
          </a:p>
          <a:p>
            <a:pPr algn="ctr" eaLnBrk="1" hangingPunct="1"/>
            <a:r>
              <a:rPr altLang="en-US" b="1" lang="zh-CN" smtClean="0" sz="1400">
                <a:solidFill>
                  <a:schemeClr val="tx1">
                    <a:lumMod val="85000"/>
                    <a:lumOff val="15000"/>
                  </a:schemeClr>
                </a:solidFill>
                <a:latin charset="-122" panose="020b0503020204020204" pitchFamily="34" typeface="微软雅黑"/>
              </a:rPr>
              <a:t>此处添加说明文字添加说明文字添加说明文字此处添加说明文字此处添加说明文字此处添加说明文字</a:t>
            </a:r>
          </a:p>
        </p:txBody>
      </p:sp>
      <p:sp>
        <p:nvSpPr>
          <p:cNvPr id="14" name="文本框 7"/>
          <p:cNvSpPr txBox="1">
            <a:spLocks noChangeArrowheads="1"/>
          </p:cNvSpPr>
          <p:nvPr/>
        </p:nvSpPr>
        <p:spPr bwMode="auto">
          <a:xfrm>
            <a:off x="294498" y="3485201"/>
            <a:ext cx="2403375" cy="10906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r>
              <a:rPr altLang="en-US" b="1" lang="zh-CN" smtClean="0" sz="1400">
                <a:solidFill>
                  <a:schemeClr val="tx1">
                    <a:lumMod val="85000"/>
                    <a:lumOff val="15000"/>
                  </a:schemeClr>
                </a:solidFill>
                <a:latin charset="-122" panose="020b0503020204020204" pitchFamily="34" typeface="微软雅黑"/>
              </a:rPr>
              <a:t>添加文本信息</a:t>
            </a:r>
          </a:p>
          <a:p>
            <a:pPr algn="ctr" eaLnBrk="1" hangingPunct="1"/>
            <a:r>
              <a:rPr altLang="en-US" b="1" lang="zh-CN" smtClean="0" sz="1400">
                <a:solidFill>
                  <a:schemeClr val="tx1">
                    <a:lumMod val="85000"/>
                    <a:lumOff val="15000"/>
                  </a:schemeClr>
                </a:solidFill>
                <a:latin charset="-122" panose="020b0503020204020204" pitchFamily="34" typeface="微软雅黑"/>
              </a:rPr>
              <a:t>此处添加说明文字添加说明文字添加说明文字此处添加说明文字此处添加说明文字此处添加说明文字</a:t>
            </a:r>
          </a:p>
        </p:txBody>
      </p:sp>
      <p:sp>
        <p:nvSpPr>
          <p:cNvPr id="15" name="文本框 7"/>
          <p:cNvSpPr txBox="1">
            <a:spLocks noChangeArrowheads="1"/>
          </p:cNvSpPr>
          <p:nvPr/>
        </p:nvSpPr>
        <p:spPr bwMode="auto">
          <a:xfrm>
            <a:off x="6424556" y="3485201"/>
            <a:ext cx="2403375" cy="10906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r>
              <a:rPr altLang="en-US" b="1" lang="zh-CN" smtClean="0" sz="1400">
                <a:solidFill>
                  <a:schemeClr val="tx1">
                    <a:lumMod val="85000"/>
                    <a:lumOff val="15000"/>
                  </a:schemeClr>
                </a:solidFill>
                <a:latin charset="-122" panose="020b0503020204020204" pitchFamily="34" typeface="微软雅黑"/>
              </a:rPr>
              <a:t>添加文本信息</a:t>
            </a:r>
          </a:p>
          <a:p>
            <a:pPr algn="ctr" eaLnBrk="1" hangingPunct="1"/>
            <a:r>
              <a:rPr altLang="en-US" b="1" lang="zh-CN" smtClean="0" sz="1400">
                <a:solidFill>
                  <a:schemeClr val="tx1">
                    <a:lumMod val="85000"/>
                    <a:lumOff val="15000"/>
                  </a:schemeClr>
                </a:solidFill>
                <a:latin charset="-122" panose="020b0503020204020204" pitchFamily="34" typeface="微软雅黑"/>
              </a:rPr>
              <a:t>此处添加说明文字添加说明文字添加说明文字此处添加说明文字此处添加说明文字此处添加说明文字</a:t>
            </a:r>
          </a:p>
        </p:txBody>
      </p:sp>
      <p:sp>
        <p:nvSpPr>
          <p:cNvPr id="16" name="文本框 7"/>
          <p:cNvSpPr txBox="1">
            <a:spLocks noChangeArrowheads="1"/>
          </p:cNvSpPr>
          <p:nvPr/>
        </p:nvSpPr>
        <p:spPr bwMode="auto">
          <a:xfrm>
            <a:off x="6424556" y="1337086"/>
            <a:ext cx="2403375" cy="10906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r>
              <a:rPr altLang="en-US" b="1" lang="zh-CN" smtClean="0" sz="1400">
                <a:solidFill>
                  <a:schemeClr val="tx1">
                    <a:lumMod val="85000"/>
                    <a:lumOff val="15000"/>
                  </a:schemeClr>
                </a:solidFill>
                <a:latin charset="-122" panose="020b0503020204020204" pitchFamily="34" typeface="微软雅黑"/>
              </a:rPr>
              <a:t>添加文本信息</a:t>
            </a:r>
          </a:p>
          <a:p>
            <a:pPr algn="ctr" eaLnBrk="1" hangingPunct="1"/>
            <a:r>
              <a:rPr altLang="en-US" b="1" lang="zh-CN" smtClean="0" sz="1400">
                <a:solidFill>
                  <a:schemeClr val="tx1">
                    <a:lumMod val="85000"/>
                    <a:lumOff val="15000"/>
                  </a:schemeClr>
                </a:solidFill>
                <a:latin charset="-122" panose="020b0503020204020204" pitchFamily="34" typeface="微软雅黑"/>
              </a:rPr>
              <a:t>此处添加说明文字添加说明文字添加说明文字此处添加说明文字此处添加说明文字此处添加说明文字</a:t>
            </a:r>
          </a:p>
        </p:txBody>
      </p:sp>
    </p:spTree>
    <p:extLst>
      <p:ext uri="{BB962C8B-B14F-4D97-AF65-F5344CB8AC3E}">
        <p14:creationId val="3916581577"/>
      </p:ext>
    </p:extLst>
  </p:cSld>
  <p:clrMapOvr>
    <a:masterClrMapping/>
  </p:clrMapOvr>
  <p:transition>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4"/>
                                        </p:tgtEl>
                                        <p:attrNameLst>
                                          <p:attrName>style.visibility</p:attrName>
                                        </p:attrNameLst>
                                      </p:cBhvr>
                                      <p:to>
                                        <p:strVal val="visible"/>
                                      </p:to>
                                    </p:set>
                                    <p:animEffect filter="box(out)" transition="in">
                                      <p:cBhvr>
                                        <p:cTn dur="500" id="7"/>
                                        <p:tgtEl>
                                          <p:spTgt spid="4"/>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5"/>
                                        </p:tgtEl>
                                        <p:attrNameLst>
                                          <p:attrName>style.visibility</p:attrName>
                                        </p:attrNameLst>
                                      </p:cBhvr>
                                      <p:to>
                                        <p:strVal val="visible"/>
                                      </p:to>
                                    </p:set>
                                    <p:animEffect filter="box(out)" transition="in">
                                      <p:cBhvr>
                                        <p:cTn dur="500" id="10"/>
                                        <p:tgtEl>
                                          <p:spTgt spid="5"/>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3"/>
                                        </p:tgtEl>
                                        <p:attrNameLst>
                                          <p:attrName>style.visibility</p:attrName>
                                        </p:attrNameLst>
                                      </p:cBhvr>
                                      <p:to>
                                        <p:strVal val="visible"/>
                                      </p:to>
                                    </p:set>
                                    <p:animEffect filter="wipe(left)" transition="in">
                                      <p:cBhvr>
                                        <p:cTn dur="500" id="14"/>
                                        <p:tgtEl>
                                          <p:spTgt spid="3"/>
                                        </p:tgtEl>
                                      </p:cBhvr>
                                    </p:animEffect>
                                  </p:childTnLst>
                                </p:cTn>
                              </p:par>
                              <p:par>
                                <p:cTn fill="hold" id="15" nodeType="withEffect" presetClass="entr" presetID="2" presetSubtype="2">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1+#ppt_w/2"/>
                                          </p:val>
                                        </p:tav>
                                        <p:tav tm="100000">
                                          <p:val>
                                            <p:strVal val="#ppt_x"/>
                                          </p:val>
                                        </p:tav>
                                      </p:tavLst>
                                    </p:anim>
                                    <p:anim calcmode="lin" valueType="num">
                                      <p:cBhvr additive="base">
                                        <p:cTn dur="500" fill="hold" id="18"/>
                                        <p:tgtEl>
                                          <p:spTgt spid="6"/>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000"/>
                            </p:stCondLst>
                            <p:childTnLst>
                              <p:par>
                                <p:cTn fill="hold" grpId="0" id="20" nodeType="afterEffect" presetClass="entr" presetID="22" presetSubtype="4">
                                  <p:stCondLst>
                                    <p:cond delay="0"/>
                                  </p:stCondLst>
                                  <p:childTnLst>
                                    <p:set>
                                      <p:cBhvr>
                                        <p:cTn dur="1" fill="hold" id="21">
                                          <p:stCondLst>
                                            <p:cond delay="0"/>
                                          </p:stCondLst>
                                        </p:cTn>
                                        <p:tgtEl>
                                          <p:spTgt spid="7"/>
                                        </p:tgtEl>
                                        <p:attrNameLst>
                                          <p:attrName>style.visibility</p:attrName>
                                        </p:attrNameLst>
                                      </p:cBhvr>
                                      <p:to>
                                        <p:strVal val="visible"/>
                                      </p:to>
                                    </p:set>
                                    <p:animEffect filter="wipe(down)" transition="in">
                                      <p:cBhvr>
                                        <p:cTn dur="500" id="22"/>
                                        <p:tgtEl>
                                          <p:spTgt spid="7"/>
                                        </p:tgtEl>
                                      </p:cBhvr>
                                    </p:animEffect>
                                  </p:childTnLst>
                                </p:cTn>
                              </p:par>
                              <p:par>
                                <p:cTn fill="hold" grpId="0" id="23" nodeType="withEffect" presetClass="entr" presetID="22" presetSubtype="4">
                                  <p:stCondLst>
                                    <p:cond delay="0"/>
                                  </p:stCondLst>
                                  <p:childTnLst>
                                    <p:set>
                                      <p:cBhvr>
                                        <p:cTn dur="1" fill="hold" id="24">
                                          <p:stCondLst>
                                            <p:cond delay="0"/>
                                          </p:stCondLst>
                                        </p:cTn>
                                        <p:tgtEl>
                                          <p:spTgt spid="10"/>
                                        </p:tgtEl>
                                        <p:attrNameLst>
                                          <p:attrName>style.visibility</p:attrName>
                                        </p:attrNameLst>
                                      </p:cBhvr>
                                      <p:to>
                                        <p:strVal val="visible"/>
                                      </p:to>
                                    </p:set>
                                    <p:animEffect filter="wipe(down)" transition="in">
                                      <p:cBhvr>
                                        <p:cTn dur="500" id="25"/>
                                        <p:tgtEl>
                                          <p:spTgt spid="10"/>
                                        </p:tgtEl>
                                      </p:cBhvr>
                                    </p:animEffect>
                                  </p:childTnLst>
                                </p:cTn>
                              </p:par>
                            </p:childTnLst>
                          </p:cTn>
                        </p:par>
                        <p:par>
                          <p:cTn fill="hold" id="26" nodeType="afterGroup">
                            <p:stCondLst>
                              <p:cond delay="1500"/>
                            </p:stCondLst>
                            <p:childTnLst>
                              <p:par>
                                <p:cTn fill="hold" grpId="0" id="27" nodeType="afterEffect" presetClass="entr" presetID="23" presetSubtype="16">
                                  <p:stCondLst>
                                    <p:cond delay="0"/>
                                  </p:stCondLst>
                                  <p:childTnLst>
                                    <p:set>
                                      <p:cBhvr>
                                        <p:cTn dur="1" fill="hold" id="28">
                                          <p:stCondLst>
                                            <p:cond delay="0"/>
                                          </p:stCondLst>
                                        </p:cTn>
                                        <p:tgtEl>
                                          <p:spTgt spid="8"/>
                                        </p:tgtEl>
                                        <p:attrNameLst>
                                          <p:attrName>style.visibility</p:attrName>
                                        </p:attrNameLst>
                                      </p:cBhvr>
                                      <p:to>
                                        <p:strVal val="visible"/>
                                      </p:to>
                                    </p:set>
                                    <p:anim calcmode="lin" valueType="num">
                                      <p:cBhvr>
                                        <p:cTn dur="500" fill="hold" id="29"/>
                                        <p:tgtEl>
                                          <p:spTgt spid="8"/>
                                        </p:tgtEl>
                                        <p:attrNameLst>
                                          <p:attrName>ppt_w</p:attrName>
                                        </p:attrNameLst>
                                      </p:cBhvr>
                                      <p:tavLst>
                                        <p:tav tm="0">
                                          <p:val>
                                            <p:fltVal val="0"/>
                                          </p:val>
                                        </p:tav>
                                        <p:tav tm="100000">
                                          <p:val>
                                            <p:strVal val="#ppt_w"/>
                                          </p:val>
                                        </p:tav>
                                      </p:tavLst>
                                    </p:anim>
                                    <p:anim calcmode="lin" valueType="num">
                                      <p:cBhvr>
                                        <p:cTn dur="500" fill="hold" id="30"/>
                                        <p:tgtEl>
                                          <p:spTgt spid="8"/>
                                        </p:tgtEl>
                                        <p:attrNameLst>
                                          <p:attrName>ppt_h</p:attrName>
                                        </p:attrNameLst>
                                      </p:cBhvr>
                                      <p:tavLst>
                                        <p:tav tm="0">
                                          <p:val>
                                            <p:fltVal val="0"/>
                                          </p:val>
                                        </p:tav>
                                        <p:tav tm="100000">
                                          <p:val>
                                            <p:strVal val="#ppt_h"/>
                                          </p:val>
                                        </p:tav>
                                      </p:tavLst>
                                    </p:anim>
                                  </p:childTnLst>
                                </p:cTn>
                              </p:par>
                            </p:childTnLst>
                          </p:cTn>
                        </p:par>
                        <p:par>
                          <p:cTn fill="hold" id="31" nodeType="afterGroup">
                            <p:stCondLst>
                              <p:cond delay="2000"/>
                            </p:stCondLst>
                            <p:childTnLst>
                              <p:par>
                                <p:cTn fill="hold" grpId="0" id="32" nodeType="afterEffect" presetClass="entr" presetID="22" presetSubtype="2">
                                  <p:stCondLst>
                                    <p:cond delay="0"/>
                                  </p:stCondLst>
                                  <p:childTnLst>
                                    <p:set>
                                      <p:cBhvr>
                                        <p:cTn dur="1" fill="hold" id="33">
                                          <p:stCondLst>
                                            <p:cond delay="0"/>
                                          </p:stCondLst>
                                        </p:cTn>
                                        <p:tgtEl>
                                          <p:spTgt spid="13"/>
                                        </p:tgtEl>
                                        <p:attrNameLst>
                                          <p:attrName>style.visibility</p:attrName>
                                        </p:attrNameLst>
                                      </p:cBhvr>
                                      <p:to>
                                        <p:strVal val="visible"/>
                                      </p:to>
                                    </p:set>
                                    <p:animEffect filter="wipe(right)" transition="in">
                                      <p:cBhvr>
                                        <p:cTn dur="500" id="34"/>
                                        <p:tgtEl>
                                          <p:spTgt spid="13"/>
                                        </p:tgtEl>
                                      </p:cBhvr>
                                    </p:animEffect>
                                  </p:childTnLst>
                                </p:cTn>
                              </p:par>
                            </p:childTnLst>
                          </p:cTn>
                        </p:par>
                        <p:par>
                          <p:cTn fill="hold" id="35" nodeType="afterGroup">
                            <p:stCondLst>
                              <p:cond delay="2500"/>
                            </p:stCondLst>
                            <p:childTnLst>
                              <p:par>
                                <p:cTn fill="hold" grpId="0" id="36" nodeType="afterEffect" presetClass="entr" presetID="23" presetSubtype="16">
                                  <p:stCondLst>
                                    <p:cond delay="0"/>
                                  </p:stCondLst>
                                  <p:childTnLst>
                                    <p:set>
                                      <p:cBhvr>
                                        <p:cTn dur="1" fill="hold" id="37">
                                          <p:stCondLst>
                                            <p:cond delay="0"/>
                                          </p:stCondLst>
                                        </p:cTn>
                                        <p:tgtEl>
                                          <p:spTgt spid="12"/>
                                        </p:tgtEl>
                                        <p:attrNameLst>
                                          <p:attrName>style.visibility</p:attrName>
                                        </p:attrNameLst>
                                      </p:cBhvr>
                                      <p:to>
                                        <p:strVal val="visible"/>
                                      </p:to>
                                    </p:set>
                                    <p:anim calcmode="lin" valueType="num">
                                      <p:cBhvr>
                                        <p:cTn dur="500" fill="hold" id="38"/>
                                        <p:tgtEl>
                                          <p:spTgt spid="12"/>
                                        </p:tgtEl>
                                        <p:attrNameLst>
                                          <p:attrName>ppt_w</p:attrName>
                                        </p:attrNameLst>
                                      </p:cBhvr>
                                      <p:tavLst>
                                        <p:tav tm="0">
                                          <p:val>
                                            <p:fltVal val="0"/>
                                          </p:val>
                                        </p:tav>
                                        <p:tav tm="100000">
                                          <p:val>
                                            <p:strVal val="#ppt_w"/>
                                          </p:val>
                                        </p:tav>
                                      </p:tavLst>
                                    </p:anim>
                                    <p:anim calcmode="lin" valueType="num">
                                      <p:cBhvr>
                                        <p:cTn dur="500" fill="hold" id="39"/>
                                        <p:tgtEl>
                                          <p:spTgt spid="12"/>
                                        </p:tgtEl>
                                        <p:attrNameLst>
                                          <p:attrName>ppt_h</p:attrName>
                                        </p:attrNameLst>
                                      </p:cBhvr>
                                      <p:tavLst>
                                        <p:tav tm="0">
                                          <p:val>
                                            <p:fltVal val="0"/>
                                          </p:val>
                                        </p:tav>
                                        <p:tav tm="100000">
                                          <p:val>
                                            <p:strVal val="#ppt_h"/>
                                          </p:val>
                                        </p:tav>
                                      </p:tavLst>
                                    </p:anim>
                                  </p:childTnLst>
                                </p:cTn>
                              </p:par>
                            </p:childTnLst>
                          </p:cTn>
                        </p:par>
                        <p:par>
                          <p:cTn fill="hold" id="40" nodeType="afterGroup">
                            <p:stCondLst>
                              <p:cond delay="3000"/>
                            </p:stCondLst>
                            <p:childTnLst>
                              <p:par>
                                <p:cTn fill="hold" grpId="0" id="41" nodeType="afterEffect" presetClass="entr" presetID="22" presetSubtype="8">
                                  <p:stCondLst>
                                    <p:cond delay="0"/>
                                  </p:stCondLst>
                                  <p:childTnLst>
                                    <p:set>
                                      <p:cBhvr>
                                        <p:cTn dur="1" fill="hold" id="42">
                                          <p:stCondLst>
                                            <p:cond delay="0"/>
                                          </p:stCondLst>
                                        </p:cTn>
                                        <p:tgtEl>
                                          <p:spTgt spid="16"/>
                                        </p:tgtEl>
                                        <p:attrNameLst>
                                          <p:attrName>style.visibility</p:attrName>
                                        </p:attrNameLst>
                                      </p:cBhvr>
                                      <p:to>
                                        <p:strVal val="visible"/>
                                      </p:to>
                                    </p:set>
                                    <p:animEffect filter="wipe(left)" transition="in">
                                      <p:cBhvr>
                                        <p:cTn dur="500" id="43"/>
                                        <p:tgtEl>
                                          <p:spTgt spid="16"/>
                                        </p:tgtEl>
                                      </p:cBhvr>
                                    </p:animEffect>
                                  </p:childTnLst>
                                </p:cTn>
                              </p:par>
                            </p:childTnLst>
                          </p:cTn>
                        </p:par>
                        <p:par>
                          <p:cTn fill="hold" id="44" nodeType="afterGroup">
                            <p:stCondLst>
                              <p:cond delay="3500"/>
                            </p:stCondLst>
                            <p:childTnLst>
                              <p:par>
                                <p:cTn fill="hold" grpId="0" id="45" nodeType="afterEffect" presetClass="entr" presetID="23" presetSubtype="16">
                                  <p:stCondLst>
                                    <p:cond delay="0"/>
                                  </p:stCondLst>
                                  <p:childTnLst>
                                    <p:set>
                                      <p:cBhvr>
                                        <p:cTn dur="1" fill="hold" id="46">
                                          <p:stCondLst>
                                            <p:cond delay="0"/>
                                          </p:stCondLst>
                                        </p:cTn>
                                        <p:tgtEl>
                                          <p:spTgt spid="11"/>
                                        </p:tgtEl>
                                        <p:attrNameLst>
                                          <p:attrName>style.visibility</p:attrName>
                                        </p:attrNameLst>
                                      </p:cBhvr>
                                      <p:to>
                                        <p:strVal val="visible"/>
                                      </p:to>
                                    </p:set>
                                    <p:anim calcmode="lin" valueType="num">
                                      <p:cBhvr>
                                        <p:cTn dur="500" fill="hold" id="47"/>
                                        <p:tgtEl>
                                          <p:spTgt spid="11"/>
                                        </p:tgtEl>
                                        <p:attrNameLst>
                                          <p:attrName>ppt_w</p:attrName>
                                        </p:attrNameLst>
                                      </p:cBhvr>
                                      <p:tavLst>
                                        <p:tav tm="0">
                                          <p:val>
                                            <p:fltVal val="0"/>
                                          </p:val>
                                        </p:tav>
                                        <p:tav tm="100000">
                                          <p:val>
                                            <p:strVal val="#ppt_w"/>
                                          </p:val>
                                        </p:tav>
                                      </p:tavLst>
                                    </p:anim>
                                    <p:anim calcmode="lin" valueType="num">
                                      <p:cBhvr>
                                        <p:cTn dur="500" fill="hold" id="48"/>
                                        <p:tgtEl>
                                          <p:spTgt spid="11"/>
                                        </p:tgtEl>
                                        <p:attrNameLst>
                                          <p:attrName>ppt_h</p:attrName>
                                        </p:attrNameLst>
                                      </p:cBhvr>
                                      <p:tavLst>
                                        <p:tav tm="0">
                                          <p:val>
                                            <p:fltVal val="0"/>
                                          </p:val>
                                        </p:tav>
                                        <p:tav tm="100000">
                                          <p:val>
                                            <p:strVal val="#ppt_h"/>
                                          </p:val>
                                        </p:tav>
                                      </p:tavLst>
                                    </p:anim>
                                  </p:childTnLst>
                                </p:cTn>
                              </p:par>
                            </p:childTnLst>
                          </p:cTn>
                        </p:par>
                        <p:par>
                          <p:cTn fill="hold" id="49" nodeType="afterGroup">
                            <p:stCondLst>
                              <p:cond delay="4000"/>
                            </p:stCondLst>
                            <p:childTnLst>
                              <p:par>
                                <p:cTn fill="hold" grpId="0" id="50" nodeType="afterEffect" presetClass="entr" presetID="22" presetSubtype="2">
                                  <p:stCondLst>
                                    <p:cond delay="0"/>
                                  </p:stCondLst>
                                  <p:childTnLst>
                                    <p:set>
                                      <p:cBhvr>
                                        <p:cTn dur="1" fill="hold" id="51">
                                          <p:stCondLst>
                                            <p:cond delay="0"/>
                                          </p:stCondLst>
                                        </p:cTn>
                                        <p:tgtEl>
                                          <p:spTgt spid="14"/>
                                        </p:tgtEl>
                                        <p:attrNameLst>
                                          <p:attrName>style.visibility</p:attrName>
                                        </p:attrNameLst>
                                      </p:cBhvr>
                                      <p:to>
                                        <p:strVal val="visible"/>
                                      </p:to>
                                    </p:set>
                                    <p:animEffect filter="wipe(right)" transition="in">
                                      <p:cBhvr>
                                        <p:cTn dur="500" id="52"/>
                                        <p:tgtEl>
                                          <p:spTgt spid="14"/>
                                        </p:tgtEl>
                                      </p:cBhvr>
                                    </p:animEffect>
                                  </p:childTnLst>
                                </p:cTn>
                              </p:par>
                            </p:childTnLst>
                          </p:cTn>
                        </p:par>
                        <p:par>
                          <p:cTn fill="hold" id="53" nodeType="afterGroup">
                            <p:stCondLst>
                              <p:cond delay="4500"/>
                            </p:stCondLst>
                            <p:childTnLst>
                              <p:par>
                                <p:cTn fill="hold" grpId="0" id="54" nodeType="afterEffect" presetClass="entr" presetID="23" presetSubtype="16">
                                  <p:stCondLst>
                                    <p:cond delay="0"/>
                                  </p:stCondLst>
                                  <p:childTnLst>
                                    <p:set>
                                      <p:cBhvr>
                                        <p:cTn dur="1" fill="hold" id="55">
                                          <p:stCondLst>
                                            <p:cond delay="0"/>
                                          </p:stCondLst>
                                        </p:cTn>
                                        <p:tgtEl>
                                          <p:spTgt spid="9"/>
                                        </p:tgtEl>
                                        <p:attrNameLst>
                                          <p:attrName>style.visibility</p:attrName>
                                        </p:attrNameLst>
                                      </p:cBhvr>
                                      <p:to>
                                        <p:strVal val="visible"/>
                                      </p:to>
                                    </p:set>
                                    <p:anim calcmode="lin" valueType="num">
                                      <p:cBhvr>
                                        <p:cTn dur="500" fill="hold" id="56"/>
                                        <p:tgtEl>
                                          <p:spTgt spid="9"/>
                                        </p:tgtEl>
                                        <p:attrNameLst>
                                          <p:attrName>ppt_w</p:attrName>
                                        </p:attrNameLst>
                                      </p:cBhvr>
                                      <p:tavLst>
                                        <p:tav tm="0">
                                          <p:val>
                                            <p:fltVal val="0"/>
                                          </p:val>
                                        </p:tav>
                                        <p:tav tm="100000">
                                          <p:val>
                                            <p:strVal val="#ppt_w"/>
                                          </p:val>
                                        </p:tav>
                                      </p:tavLst>
                                    </p:anim>
                                    <p:anim calcmode="lin" valueType="num">
                                      <p:cBhvr>
                                        <p:cTn dur="500" fill="hold" id="57"/>
                                        <p:tgtEl>
                                          <p:spTgt spid="9"/>
                                        </p:tgtEl>
                                        <p:attrNameLst>
                                          <p:attrName>ppt_h</p:attrName>
                                        </p:attrNameLst>
                                      </p:cBhvr>
                                      <p:tavLst>
                                        <p:tav tm="0">
                                          <p:val>
                                            <p:fltVal val="0"/>
                                          </p:val>
                                        </p:tav>
                                        <p:tav tm="100000">
                                          <p:val>
                                            <p:strVal val="#ppt_h"/>
                                          </p:val>
                                        </p:tav>
                                      </p:tavLst>
                                    </p:anim>
                                  </p:childTnLst>
                                </p:cTn>
                              </p:par>
                            </p:childTnLst>
                          </p:cTn>
                        </p:par>
                        <p:par>
                          <p:cTn fill="hold" id="58" nodeType="afterGroup">
                            <p:stCondLst>
                              <p:cond delay="5000"/>
                            </p:stCondLst>
                            <p:childTnLst>
                              <p:par>
                                <p:cTn fill="hold" grpId="0" id="59" nodeType="afterEffect" presetClass="entr" presetID="22" presetSubtype="8">
                                  <p:stCondLst>
                                    <p:cond delay="0"/>
                                  </p:stCondLst>
                                  <p:childTnLst>
                                    <p:set>
                                      <p:cBhvr>
                                        <p:cTn dur="1" fill="hold" id="60">
                                          <p:stCondLst>
                                            <p:cond delay="0"/>
                                          </p:stCondLst>
                                        </p:cTn>
                                        <p:tgtEl>
                                          <p:spTgt spid="15"/>
                                        </p:tgtEl>
                                        <p:attrNameLst>
                                          <p:attrName>style.visibility</p:attrName>
                                        </p:attrNameLst>
                                      </p:cBhvr>
                                      <p:to>
                                        <p:strVal val="visible"/>
                                      </p:to>
                                    </p:set>
                                    <p:animEffect filter="wipe(left)" transition="in">
                                      <p:cBhvr>
                                        <p:cTn dur="500" id="61"/>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7"/>
      <p:bldP grpId="0" spid="8"/>
      <p:bldP grpId="0" spid="9"/>
      <p:bldP grpId="0" spid="10"/>
      <p:bldP grpId="0" spid="11"/>
      <p:bldP grpId="0" spid="12"/>
      <p:bldP grpId="0" spid="13"/>
      <p:bldP grpId="0" spid="14"/>
      <p:bldP grpId="0" spid="15"/>
      <p:bldP grpId="0" spid="16"/>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TextBox 14"/>
          <p:cNvSpPr txBox="1">
            <a:spLocks noChangeArrowheads="1"/>
          </p:cNvSpPr>
          <p:nvPr/>
        </p:nvSpPr>
        <p:spPr bwMode="auto">
          <a:xfrm>
            <a:off x="683568" y="218132"/>
            <a:ext cx="3672408" cy="365760"/>
          </a:xfrm>
          <a:prstGeom prst="rect">
            <a:avLst/>
          </a:prstGeom>
          <a:noFill/>
          <a:ln w="9525">
            <a:noFill/>
            <a:miter lim="800000"/>
          </a:ln>
        </p:spPr>
        <p:txBody>
          <a:bodyPr wrap="square">
            <a:spAutoFit/>
          </a:bodyPr>
          <a:lstStyle/>
          <a:p>
            <a:pPr lvl="0">
              <a:defRPr/>
            </a:pPr>
            <a:r>
              <a:rPr altLang="en-US" b="1" kern="0" lang="zh-CN">
                <a:solidFill>
                  <a:schemeClr val="bg1"/>
                </a:solidFill>
                <a:latin charset="-122" panose="020b0503020204020204" pitchFamily="34" typeface="微软雅黑"/>
                <a:ea charset="-122" panose="020b0503020204020204" pitchFamily="34" typeface="微软雅黑"/>
              </a:rPr>
              <a:t>下阶段各项工作目标规划</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pic>
        <p:nvPicPr>
          <p:cNvPr id="6" name="Picture 2"/>
          <p:cNvPicPr>
            <a:picLocks noChangeArrowheads="1" noChangeAspect="1"/>
          </p:cNvPicPr>
          <p:nvPr/>
        </p:nvPicPr>
        <p:blipFill>
          <a:blip r:embed="rId3">
            <a:extLst>
              <a:ext uri="{28A0092B-C50C-407E-A947-70E740481C1C}">
                <a14:useLocalDpi val="0"/>
              </a:ext>
            </a:extLst>
          </a:blip>
          <a:stretch>
            <a:fillRect/>
          </a:stretch>
        </p:blipFill>
        <p:spPr bwMode="auto">
          <a:xfrm>
            <a:off x="7229475" y="71297"/>
            <a:ext cx="1735013" cy="53645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7" name="文本框 7"/>
          <p:cNvSpPr txBox="1">
            <a:spLocks noChangeArrowheads="1"/>
          </p:cNvSpPr>
          <p:nvPr/>
        </p:nvSpPr>
        <p:spPr bwMode="auto">
          <a:xfrm>
            <a:off x="708212" y="1264564"/>
            <a:ext cx="3719772" cy="6237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8089" lIns="76179" rIns="76179" tIns="38089"/>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lvl="0">
              <a:lnSpc>
                <a:spcPct val="120000"/>
              </a:lnSpc>
            </a:pPr>
            <a:r>
              <a:rPr altLang="en-US" lang="zh-CN" spc="42" sz="1400">
                <a:solidFill>
                  <a:schemeClr val="tx1">
                    <a:lumMod val="85000"/>
                    <a:lumOff val="15000"/>
                  </a:schemeClr>
                </a:solidFill>
                <a:latin charset="-122" panose="020b0503020204020204" pitchFamily="34" typeface="微软雅黑"/>
              </a:rPr>
              <a:t>这里输入简单的文字概述这里输入简单字概述这里输入简单简单的文字概述</a:t>
            </a:r>
          </a:p>
        </p:txBody>
      </p:sp>
      <p:sp>
        <p:nvSpPr>
          <p:cNvPr id="8" name="文本框 7"/>
          <p:cNvSpPr txBox="1">
            <a:spLocks noChangeArrowheads="1"/>
          </p:cNvSpPr>
          <p:nvPr/>
        </p:nvSpPr>
        <p:spPr bwMode="auto">
          <a:xfrm>
            <a:off x="5504309" y="1541276"/>
            <a:ext cx="3024205" cy="1091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8089" lIns="76179" rIns="76179" tIns="38089"/>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nSpc>
                <a:spcPct val="120000"/>
              </a:lnSpc>
            </a:pPr>
            <a:r>
              <a:rPr altLang="en-US" lang="zh-CN" sz="1400">
                <a:solidFill>
                  <a:schemeClr val="tx1">
                    <a:lumMod val="85000"/>
                    <a:lumOff val="15000"/>
                  </a:schemeClr>
                </a:solidFill>
                <a:latin charset="-122" panose="020b0503020204020204" pitchFamily="34" typeface="微软雅黑"/>
              </a:rPr>
              <a:t>这里输入简单的文字概述这里输入简单字概述这里输入简单简单的文字概述这里输入简单的文字概述简单的文字概述这里输入简单的文字</a:t>
            </a:r>
          </a:p>
        </p:txBody>
      </p:sp>
      <p:sp>
        <p:nvSpPr>
          <p:cNvPr id="9" name="文本框 7"/>
          <p:cNvSpPr txBox="1">
            <a:spLocks noChangeArrowheads="1"/>
          </p:cNvSpPr>
          <p:nvPr/>
        </p:nvSpPr>
        <p:spPr bwMode="auto">
          <a:xfrm>
            <a:off x="5506058" y="3485541"/>
            <a:ext cx="3238141" cy="10193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8089" lIns="76179" rIns="76179" tIns="38089"/>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nSpc>
                <a:spcPct val="120000"/>
              </a:lnSpc>
            </a:pPr>
            <a:r>
              <a:rPr altLang="en-US" lang="zh-CN" sz="1400">
                <a:solidFill>
                  <a:schemeClr val="tx1">
                    <a:lumMod val="85000"/>
                    <a:lumOff val="15000"/>
                  </a:schemeClr>
                </a:solidFill>
                <a:latin charset="-122" panose="020b0503020204020204" pitchFamily="34" typeface="微软雅黑"/>
              </a:rPr>
              <a:t>这里输入简单的文字概述这里输入简单字概述这里输入简单简单的文字概述这里输入简单的文字概述简单的文字概述这里输入简单的文字</a:t>
            </a:r>
          </a:p>
        </p:txBody>
      </p:sp>
      <p:sp>
        <p:nvSpPr>
          <p:cNvPr id="10" name="椭圆 9"/>
          <p:cNvSpPr>
            <a:spLocks noChangeAspect="1"/>
          </p:cNvSpPr>
          <p:nvPr/>
        </p:nvSpPr>
        <p:spPr>
          <a:xfrm>
            <a:off x="1691907" y="2428043"/>
            <a:ext cx="2160118" cy="21599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8089" lIns="119966" rIns="0" rtlCol="0" tIns="38089"/>
          <a:lstStyle/>
          <a:p>
            <a:pPr algn="ctr">
              <a:lnSpc>
                <a:spcPct val="150000"/>
              </a:lnSpc>
            </a:pPr>
            <a:r>
              <a:rPr altLang="en-US" b="1" lang="zh-CN" sz="2300">
                <a:solidFill>
                  <a:schemeClr val="bg1"/>
                </a:solidFill>
                <a:latin charset="-122" panose="020b0503020204020204" pitchFamily="34" typeface="微软雅黑"/>
                <a:ea charset="-122" panose="020b0503020204020204" pitchFamily="34" typeface="微软雅黑"/>
              </a:rPr>
              <a:t>业务</a:t>
            </a:r>
          </a:p>
          <a:p>
            <a:pPr algn="ctr">
              <a:lnSpc>
                <a:spcPct val="150000"/>
              </a:lnSpc>
            </a:pPr>
            <a:r>
              <a:rPr altLang="en-US" b="1" lang="zh-CN" sz="2300">
                <a:solidFill>
                  <a:schemeClr val="bg1"/>
                </a:solidFill>
                <a:latin charset="-122" panose="020b0503020204020204" pitchFamily="34" typeface="微软雅黑"/>
                <a:ea charset="-122" panose="020b0503020204020204" pitchFamily="34" typeface="微软雅黑"/>
              </a:rPr>
              <a:t>85%</a:t>
            </a:r>
          </a:p>
        </p:txBody>
      </p:sp>
      <p:grpSp>
        <p:nvGrpSpPr>
          <p:cNvPr id="11" name="组合 10"/>
          <p:cNvGrpSpPr/>
          <p:nvPr/>
        </p:nvGrpSpPr>
        <p:grpSpPr>
          <a:xfrm>
            <a:off x="4751994" y="1679439"/>
            <a:ext cx="618747" cy="717685"/>
            <a:chOff x="4751994" y="1546465"/>
            <a:chExt cx="618747" cy="717685"/>
          </a:xfrm>
        </p:grpSpPr>
        <p:sp>
          <p:nvSpPr>
            <p:cNvPr id="12" name="六边形 11"/>
            <p:cNvSpPr/>
            <p:nvPr/>
          </p:nvSpPr>
          <p:spPr>
            <a:xfrm rot="16200000">
              <a:off x="4702525" y="1595934"/>
              <a:ext cx="717685" cy="618747"/>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8089" lIns="76179" rIns="76179" rtlCol="0" tIns="38089" vert="eaVert"/>
            <a:lstStyle/>
            <a:p>
              <a:pPr algn="ctr"/>
              <a:endParaRPr altLang="en-US" b="1" lang="zh-CN"/>
            </a:p>
          </p:txBody>
        </p:sp>
        <p:sp>
          <p:nvSpPr>
            <p:cNvPr id="13" name="矩形 12"/>
            <p:cNvSpPr/>
            <p:nvPr/>
          </p:nvSpPr>
          <p:spPr>
            <a:xfrm>
              <a:off x="4792103" y="1751454"/>
              <a:ext cx="533358" cy="304778"/>
            </a:xfrm>
            <a:prstGeom prst="rect">
              <a:avLst/>
            </a:prstGeom>
          </p:spPr>
          <p:txBody>
            <a:bodyPr bIns="38089" lIns="76179" rIns="76179" tIns="38089" wrap="none">
              <a:spAutoFit/>
            </a:bodyPr>
            <a:lstStyle/>
            <a:p>
              <a:r>
                <a:rPr altLang="en-US" lang="zh-CN" sz="1500">
                  <a:solidFill>
                    <a:schemeClr val="bg1"/>
                  </a:solidFill>
                  <a:latin charset="-122" panose="020b0503020204020204" pitchFamily="34" typeface="微软雅黑"/>
                  <a:ea charset="-122" panose="020b0503020204020204" pitchFamily="34" typeface="微软雅黑"/>
                </a:rPr>
                <a:t>分析</a:t>
              </a:r>
            </a:p>
          </p:txBody>
        </p:sp>
      </p:grpSp>
      <p:sp>
        <p:nvSpPr>
          <p:cNvPr id="14" name="椭圆 13"/>
          <p:cNvSpPr>
            <a:spLocks noChangeAspect="1"/>
          </p:cNvSpPr>
          <p:nvPr/>
        </p:nvSpPr>
        <p:spPr>
          <a:xfrm>
            <a:off x="395836" y="2644036"/>
            <a:ext cx="1728094" cy="1727944"/>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38089" lIns="76179" rIns="76179" rtlCol="0" tIns="38089"/>
          <a:lstStyle/>
          <a:p>
            <a:pPr algn="ctr">
              <a:lnSpc>
                <a:spcPct val="150000"/>
              </a:lnSpc>
            </a:pPr>
            <a:r>
              <a:rPr altLang="en-US" b="1" lang="zh-CN" sz="2300">
                <a:solidFill>
                  <a:schemeClr val="bg1"/>
                </a:solidFill>
                <a:latin charset="-122" panose="020b0503020204020204" pitchFamily="34" typeface="微软雅黑"/>
                <a:ea charset="-122" panose="020b0503020204020204" pitchFamily="34" typeface="微软雅黑"/>
              </a:rPr>
              <a:t>服务</a:t>
            </a:r>
          </a:p>
          <a:p>
            <a:pPr algn="ctr">
              <a:lnSpc>
                <a:spcPct val="150000"/>
              </a:lnSpc>
            </a:pPr>
            <a:r>
              <a:rPr altLang="en-US" b="1" lang="zh-CN" sz="2300">
                <a:solidFill>
                  <a:schemeClr val="bg1"/>
                </a:solidFill>
                <a:latin charset="-122" panose="020b0503020204020204" pitchFamily="34" typeface="微软雅黑"/>
                <a:ea charset="-122" panose="020b0503020204020204" pitchFamily="34" typeface="微软雅黑"/>
              </a:rPr>
              <a:t>78%</a:t>
            </a:r>
          </a:p>
        </p:txBody>
      </p:sp>
      <p:grpSp>
        <p:nvGrpSpPr>
          <p:cNvPr id="15" name="组合 14"/>
          <p:cNvGrpSpPr/>
          <p:nvPr/>
        </p:nvGrpSpPr>
        <p:grpSpPr>
          <a:xfrm>
            <a:off x="4751994" y="3598960"/>
            <a:ext cx="618747" cy="717685"/>
            <a:chOff x="4751994" y="3465986"/>
            <a:chExt cx="618747" cy="717685"/>
          </a:xfrm>
        </p:grpSpPr>
        <p:sp>
          <p:nvSpPr>
            <p:cNvPr id="16" name="六边形 15"/>
            <p:cNvSpPr/>
            <p:nvPr/>
          </p:nvSpPr>
          <p:spPr>
            <a:xfrm rot="16200000">
              <a:off x="4702525" y="3515455"/>
              <a:ext cx="717685" cy="618747"/>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8089" lIns="76179" rIns="76179" rtlCol="0" tIns="38089" vert="eaVert"/>
            <a:lstStyle/>
            <a:p>
              <a:pPr algn="ctr"/>
              <a:endParaRPr altLang="en-US" b="1" lang="zh-CN"/>
            </a:p>
          </p:txBody>
        </p:sp>
        <p:sp>
          <p:nvSpPr>
            <p:cNvPr id="17" name="矩形 16"/>
            <p:cNvSpPr/>
            <p:nvPr/>
          </p:nvSpPr>
          <p:spPr>
            <a:xfrm>
              <a:off x="4792103" y="3670976"/>
              <a:ext cx="533358" cy="304778"/>
            </a:xfrm>
            <a:prstGeom prst="rect">
              <a:avLst/>
            </a:prstGeom>
          </p:spPr>
          <p:txBody>
            <a:bodyPr bIns="38089" lIns="76179" rIns="76179" tIns="38089" wrap="none">
              <a:spAutoFit/>
            </a:bodyPr>
            <a:lstStyle/>
            <a:p>
              <a:r>
                <a:rPr altLang="en-US" lang="zh-CN" sz="1500">
                  <a:solidFill>
                    <a:schemeClr val="bg1"/>
                  </a:solidFill>
                  <a:latin charset="-122" panose="020b0503020204020204" pitchFamily="34" typeface="微软雅黑"/>
                  <a:ea charset="-122" panose="020b0503020204020204" pitchFamily="34" typeface="微软雅黑"/>
                </a:rPr>
                <a:t>措施</a:t>
              </a:r>
            </a:p>
          </p:txBody>
        </p:sp>
      </p:grpSp>
    </p:spTree>
    <p:extLst>
      <p:ext uri="{BB962C8B-B14F-4D97-AF65-F5344CB8AC3E}">
        <p14:creationId val="3916581577"/>
      </p:ext>
    </p:extLst>
  </p:cSld>
  <p:clrMapOvr>
    <a:masterClrMapping/>
  </p:clrMapOvr>
  <p:transition>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4"/>
                                        </p:tgtEl>
                                        <p:attrNameLst>
                                          <p:attrName>style.visibility</p:attrName>
                                        </p:attrNameLst>
                                      </p:cBhvr>
                                      <p:to>
                                        <p:strVal val="visible"/>
                                      </p:to>
                                    </p:set>
                                    <p:animEffect filter="box(out)" transition="in">
                                      <p:cBhvr>
                                        <p:cTn dur="500" id="7"/>
                                        <p:tgtEl>
                                          <p:spTgt spid="4"/>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5"/>
                                        </p:tgtEl>
                                        <p:attrNameLst>
                                          <p:attrName>style.visibility</p:attrName>
                                        </p:attrNameLst>
                                      </p:cBhvr>
                                      <p:to>
                                        <p:strVal val="visible"/>
                                      </p:to>
                                    </p:set>
                                    <p:animEffect filter="box(out)" transition="in">
                                      <p:cBhvr>
                                        <p:cTn dur="500" id="10"/>
                                        <p:tgtEl>
                                          <p:spTgt spid="5"/>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3"/>
                                        </p:tgtEl>
                                        <p:attrNameLst>
                                          <p:attrName>style.visibility</p:attrName>
                                        </p:attrNameLst>
                                      </p:cBhvr>
                                      <p:to>
                                        <p:strVal val="visible"/>
                                      </p:to>
                                    </p:set>
                                    <p:animEffect filter="wipe(left)" transition="in">
                                      <p:cBhvr>
                                        <p:cTn dur="500" id="14"/>
                                        <p:tgtEl>
                                          <p:spTgt spid="3"/>
                                        </p:tgtEl>
                                      </p:cBhvr>
                                    </p:animEffect>
                                  </p:childTnLst>
                                </p:cTn>
                              </p:par>
                              <p:par>
                                <p:cTn fill="hold" id="15" nodeType="withEffect" presetClass="entr" presetID="2" presetSubtype="2">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1+#ppt_w/2"/>
                                          </p:val>
                                        </p:tav>
                                        <p:tav tm="100000">
                                          <p:val>
                                            <p:strVal val="#ppt_x"/>
                                          </p:val>
                                        </p:tav>
                                      </p:tavLst>
                                    </p:anim>
                                    <p:anim calcmode="lin" valueType="num">
                                      <p:cBhvr additive="base">
                                        <p:cTn dur="500" fill="hold" id="18"/>
                                        <p:tgtEl>
                                          <p:spTgt spid="6"/>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000"/>
                            </p:stCondLst>
                            <p:childTnLst>
                              <p:par>
                                <p:cTn fill="hold" grpId="0" id="20" nodeType="afterEffect" presetClass="entr" presetID="22" presetSubtype="8">
                                  <p:stCondLst>
                                    <p:cond delay="0"/>
                                  </p:stCondLst>
                                  <p:childTnLst>
                                    <p:set>
                                      <p:cBhvr>
                                        <p:cTn dur="1" fill="hold" id="21">
                                          <p:stCondLst>
                                            <p:cond delay="0"/>
                                          </p:stCondLst>
                                        </p:cTn>
                                        <p:tgtEl>
                                          <p:spTgt spid="7"/>
                                        </p:tgtEl>
                                        <p:attrNameLst>
                                          <p:attrName>style.visibility</p:attrName>
                                        </p:attrNameLst>
                                      </p:cBhvr>
                                      <p:to>
                                        <p:strVal val="visible"/>
                                      </p:to>
                                    </p:set>
                                    <p:animEffect filter="wipe(left)" transition="in">
                                      <p:cBhvr>
                                        <p:cTn dur="500" id="22"/>
                                        <p:tgtEl>
                                          <p:spTgt spid="7"/>
                                        </p:tgtEl>
                                      </p:cBhvr>
                                    </p:animEffect>
                                  </p:childTnLst>
                                </p:cTn>
                              </p:par>
                            </p:childTnLst>
                          </p:cTn>
                        </p:par>
                        <p:par>
                          <p:cTn fill="hold" id="23" nodeType="afterGroup">
                            <p:stCondLst>
                              <p:cond delay="1500"/>
                            </p:stCondLst>
                            <p:childTnLst>
                              <p:par>
                                <p:cTn fill="hold" grpId="0" id="24" nodeType="afterEffect" presetClass="entr" presetID="21" presetSubtype="1">
                                  <p:stCondLst>
                                    <p:cond delay="0"/>
                                  </p:stCondLst>
                                  <p:childTnLst>
                                    <p:set>
                                      <p:cBhvr>
                                        <p:cTn dur="1" fill="hold" id="25">
                                          <p:stCondLst>
                                            <p:cond delay="0"/>
                                          </p:stCondLst>
                                        </p:cTn>
                                        <p:tgtEl>
                                          <p:spTgt spid="14"/>
                                        </p:tgtEl>
                                        <p:attrNameLst>
                                          <p:attrName>style.visibility</p:attrName>
                                        </p:attrNameLst>
                                      </p:cBhvr>
                                      <p:to>
                                        <p:strVal val="visible"/>
                                      </p:to>
                                    </p:set>
                                    <p:animEffect filter="wheel(1)" transition="in">
                                      <p:cBhvr>
                                        <p:cTn dur="750" id="26"/>
                                        <p:tgtEl>
                                          <p:spTgt spid="14"/>
                                        </p:tgtEl>
                                      </p:cBhvr>
                                    </p:animEffect>
                                  </p:childTnLst>
                                </p:cTn>
                              </p:par>
                              <p:par>
                                <p:cTn fill="hold" grpId="0" id="27" nodeType="withEffect" presetClass="entr" presetID="21" presetSubtype="1">
                                  <p:stCondLst>
                                    <p:cond delay="500"/>
                                  </p:stCondLst>
                                  <p:childTnLst>
                                    <p:set>
                                      <p:cBhvr>
                                        <p:cTn dur="1" fill="hold" id="28">
                                          <p:stCondLst>
                                            <p:cond delay="0"/>
                                          </p:stCondLst>
                                        </p:cTn>
                                        <p:tgtEl>
                                          <p:spTgt spid="10"/>
                                        </p:tgtEl>
                                        <p:attrNameLst>
                                          <p:attrName>style.visibility</p:attrName>
                                        </p:attrNameLst>
                                      </p:cBhvr>
                                      <p:to>
                                        <p:strVal val="visible"/>
                                      </p:to>
                                    </p:set>
                                    <p:animEffect filter="wheel(1)" transition="in">
                                      <p:cBhvr>
                                        <p:cTn dur="750" id="29"/>
                                        <p:tgtEl>
                                          <p:spTgt spid="10"/>
                                        </p:tgtEl>
                                      </p:cBhvr>
                                    </p:animEffect>
                                  </p:childTnLst>
                                </p:cTn>
                              </p:par>
                            </p:childTnLst>
                          </p:cTn>
                        </p:par>
                        <p:par>
                          <p:cTn fill="hold" id="30" nodeType="afterGroup">
                            <p:stCondLst>
                              <p:cond delay="2750"/>
                            </p:stCondLst>
                            <p:childTnLst>
                              <p:par>
                                <p:cTn fill="hold" id="31" nodeType="afterEffect" presetClass="entr" presetID="53" presetSubtype="0">
                                  <p:stCondLst>
                                    <p:cond delay="0"/>
                                  </p:stCondLst>
                                  <p:childTnLst>
                                    <p:set>
                                      <p:cBhvr>
                                        <p:cTn dur="1" fill="hold" id="32">
                                          <p:stCondLst>
                                            <p:cond delay="0"/>
                                          </p:stCondLst>
                                        </p:cTn>
                                        <p:tgtEl>
                                          <p:spTgt spid="11"/>
                                        </p:tgtEl>
                                        <p:attrNameLst>
                                          <p:attrName>style.visibility</p:attrName>
                                        </p:attrNameLst>
                                      </p:cBhvr>
                                      <p:to>
                                        <p:strVal val="visible"/>
                                      </p:to>
                                    </p:set>
                                    <p:anim calcmode="lin" valueType="num">
                                      <p:cBhvr>
                                        <p:cTn dur="500" fill="hold" id="33"/>
                                        <p:tgtEl>
                                          <p:spTgt spid="11"/>
                                        </p:tgtEl>
                                        <p:attrNameLst>
                                          <p:attrName>ppt_w</p:attrName>
                                        </p:attrNameLst>
                                      </p:cBhvr>
                                      <p:tavLst>
                                        <p:tav tm="0">
                                          <p:val>
                                            <p:fltVal val="0"/>
                                          </p:val>
                                        </p:tav>
                                        <p:tav tm="100000">
                                          <p:val>
                                            <p:strVal val="#ppt_w"/>
                                          </p:val>
                                        </p:tav>
                                      </p:tavLst>
                                    </p:anim>
                                    <p:anim calcmode="lin" valueType="num">
                                      <p:cBhvr>
                                        <p:cTn dur="500" fill="hold" id="34"/>
                                        <p:tgtEl>
                                          <p:spTgt spid="11"/>
                                        </p:tgtEl>
                                        <p:attrNameLst>
                                          <p:attrName>ppt_h</p:attrName>
                                        </p:attrNameLst>
                                      </p:cBhvr>
                                      <p:tavLst>
                                        <p:tav tm="0">
                                          <p:val>
                                            <p:fltVal val="0"/>
                                          </p:val>
                                        </p:tav>
                                        <p:tav tm="100000">
                                          <p:val>
                                            <p:strVal val="#ppt_h"/>
                                          </p:val>
                                        </p:tav>
                                      </p:tavLst>
                                    </p:anim>
                                    <p:animEffect filter="fade" transition="in">
                                      <p:cBhvr>
                                        <p:cTn dur="500" id="35"/>
                                        <p:tgtEl>
                                          <p:spTgt spid="11"/>
                                        </p:tgtEl>
                                      </p:cBhvr>
                                    </p:animEffect>
                                  </p:childTnLst>
                                </p:cTn>
                              </p:par>
                            </p:childTnLst>
                          </p:cTn>
                        </p:par>
                        <p:par>
                          <p:cTn fill="hold" id="36" nodeType="afterGroup">
                            <p:stCondLst>
                              <p:cond delay="3250"/>
                            </p:stCondLst>
                            <p:childTnLst>
                              <p:par>
                                <p:cTn fill="hold" grpId="0" id="37" nodeType="afterEffect" presetClass="entr" presetID="22" presetSubtype="8">
                                  <p:stCondLst>
                                    <p:cond delay="0"/>
                                  </p:stCondLst>
                                  <p:childTnLst>
                                    <p:set>
                                      <p:cBhvr>
                                        <p:cTn dur="1" fill="hold" id="38">
                                          <p:stCondLst>
                                            <p:cond delay="0"/>
                                          </p:stCondLst>
                                        </p:cTn>
                                        <p:tgtEl>
                                          <p:spTgt spid="8"/>
                                        </p:tgtEl>
                                        <p:attrNameLst>
                                          <p:attrName>style.visibility</p:attrName>
                                        </p:attrNameLst>
                                      </p:cBhvr>
                                      <p:to>
                                        <p:strVal val="visible"/>
                                      </p:to>
                                    </p:set>
                                    <p:animEffect filter="wipe(left)" transition="in">
                                      <p:cBhvr>
                                        <p:cTn dur="500" id="39"/>
                                        <p:tgtEl>
                                          <p:spTgt spid="8"/>
                                        </p:tgtEl>
                                      </p:cBhvr>
                                    </p:animEffect>
                                  </p:childTnLst>
                                </p:cTn>
                              </p:par>
                            </p:childTnLst>
                          </p:cTn>
                        </p:par>
                        <p:par>
                          <p:cTn fill="hold" id="40" nodeType="afterGroup">
                            <p:stCondLst>
                              <p:cond delay="3750"/>
                            </p:stCondLst>
                            <p:childTnLst>
                              <p:par>
                                <p:cTn fill="hold" id="41" nodeType="afterEffect" presetClass="entr" presetID="53" presetSubtype="0">
                                  <p:stCondLst>
                                    <p:cond delay="0"/>
                                  </p:stCondLst>
                                  <p:childTnLst>
                                    <p:set>
                                      <p:cBhvr>
                                        <p:cTn dur="1" fill="hold" id="42">
                                          <p:stCondLst>
                                            <p:cond delay="0"/>
                                          </p:stCondLst>
                                        </p:cTn>
                                        <p:tgtEl>
                                          <p:spTgt spid="15"/>
                                        </p:tgtEl>
                                        <p:attrNameLst>
                                          <p:attrName>style.visibility</p:attrName>
                                        </p:attrNameLst>
                                      </p:cBhvr>
                                      <p:to>
                                        <p:strVal val="visible"/>
                                      </p:to>
                                    </p:set>
                                    <p:anim calcmode="lin" valueType="num">
                                      <p:cBhvr>
                                        <p:cTn dur="500" fill="hold" id="43"/>
                                        <p:tgtEl>
                                          <p:spTgt spid="15"/>
                                        </p:tgtEl>
                                        <p:attrNameLst>
                                          <p:attrName>ppt_w</p:attrName>
                                        </p:attrNameLst>
                                      </p:cBhvr>
                                      <p:tavLst>
                                        <p:tav tm="0">
                                          <p:val>
                                            <p:fltVal val="0"/>
                                          </p:val>
                                        </p:tav>
                                        <p:tav tm="100000">
                                          <p:val>
                                            <p:strVal val="#ppt_w"/>
                                          </p:val>
                                        </p:tav>
                                      </p:tavLst>
                                    </p:anim>
                                    <p:anim calcmode="lin" valueType="num">
                                      <p:cBhvr>
                                        <p:cTn dur="500" fill="hold" id="44"/>
                                        <p:tgtEl>
                                          <p:spTgt spid="15"/>
                                        </p:tgtEl>
                                        <p:attrNameLst>
                                          <p:attrName>ppt_h</p:attrName>
                                        </p:attrNameLst>
                                      </p:cBhvr>
                                      <p:tavLst>
                                        <p:tav tm="0">
                                          <p:val>
                                            <p:fltVal val="0"/>
                                          </p:val>
                                        </p:tav>
                                        <p:tav tm="100000">
                                          <p:val>
                                            <p:strVal val="#ppt_h"/>
                                          </p:val>
                                        </p:tav>
                                      </p:tavLst>
                                    </p:anim>
                                    <p:animEffect filter="fade" transition="in">
                                      <p:cBhvr>
                                        <p:cTn dur="500" id="45"/>
                                        <p:tgtEl>
                                          <p:spTgt spid="15"/>
                                        </p:tgtEl>
                                      </p:cBhvr>
                                    </p:animEffect>
                                  </p:childTnLst>
                                </p:cTn>
                              </p:par>
                            </p:childTnLst>
                          </p:cTn>
                        </p:par>
                        <p:par>
                          <p:cTn fill="hold" id="46" nodeType="afterGroup">
                            <p:stCondLst>
                              <p:cond delay="4250"/>
                            </p:stCondLst>
                            <p:childTnLst>
                              <p:par>
                                <p:cTn fill="hold" grpId="0" id="47" nodeType="afterEffect" presetClass="entr" presetID="22" presetSubtype="8">
                                  <p:stCondLst>
                                    <p:cond delay="0"/>
                                  </p:stCondLst>
                                  <p:childTnLst>
                                    <p:set>
                                      <p:cBhvr>
                                        <p:cTn dur="1" fill="hold" id="48">
                                          <p:stCondLst>
                                            <p:cond delay="0"/>
                                          </p:stCondLst>
                                        </p:cTn>
                                        <p:tgtEl>
                                          <p:spTgt spid="9"/>
                                        </p:tgtEl>
                                        <p:attrNameLst>
                                          <p:attrName>style.visibility</p:attrName>
                                        </p:attrNameLst>
                                      </p:cBhvr>
                                      <p:to>
                                        <p:strVal val="visible"/>
                                      </p:to>
                                    </p:set>
                                    <p:animEffect filter="wipe(left)" transition="in">
                                      <p:cBhvr>
                                        <p:cTn dur="500" id="49"/>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7"/>
      <p:bldP grpId="0" spid="8"/>
      <p:bldP grpId="0" spid="9"/>
      <p:bldP grpId="0" spid="10"/>
      <p:bldP grpId="0" spid="14"/>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TextBox 14"/>
          <p:cNvSpPr txBox="1">
            <a:spLocks noChangeArrowheads="1"/>
          </p:cNvSpPr>
          <p:nvPr/>
        </p:nvSpPr>
        <p:spPr bwMode="auto">
          <a:xfrm>
            <a:off x="683568" y="218132"/>
            <a:ext cx="3672408" cy="365760"/>
          </a:xfrm>
          <a:prstGeom prst="rect">
            <a:avLst/>
          </a:prstGeom>
          <a:noFill/>
          <a:ln w="9525">
            <a:noFill/>
            <a:miter lim="800000"/>
          </a:ln>
        </p:spPr>
        <p:txBody>
          <a:bodyPr wrap="square">
            <a:spAutoFit/>
          </a:bodyPr>
          <a:lstStyle/>
          <a:p>
            <a:pPr lvl="0">
              <a:defRPr/>
            </a:pPr>
            <a:r>
              <a:rPr altLang="en-US" b="1" kern="0" lang="zh-CN">
                <a:solidFill>
                  <a:schemeClr val="bg1"/>
                </a:solidFill>
                <a:latin charset="-122" panose="020b0503020204020204" pitchFamily="34" typeface="微软雅黑"/>
                <a:ea charset="-122" panose="020b0503020204020204" pitchFamily="34" typeface="微软雅黑"/>
              </a:rPr>
              <a:t>下阶段各项工作目标规划</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pic>
        <p:nvPicPr>
          <p:cNvPr id="6" name="Picture 2"/>
          <p:cNvPicPr>
            <a:picLocks noChangeArrowheads="1" noChangeAspect="1"/>
          </p:cNvPicPr>
          <p:nvPr/>
        </p:nvPicPr>
        <p:blipFill>
          <a:blip r:embed="rId3">
            <a:extLst>
              <a:ext uri="{28A0092B-C50C-407E-A947-70E740481C1C}">
                <a14:useLocalDpi val="0"/>
              </a:ext>
            </a:extLst>
          </a:blip>
          <a:stretch>
            <a:fillRect/>
          </a:stretch>
        </p:blipFill>
        <p:spPr bwMode="auto">
          <a:xfrm>
            <a:off x="7229475" y="71297"/>
            <a:ext cx="1735013" cy="53645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nvGrpSpPr>
          <p:cNvPr id="7" name="组合 6"/>
          <p:cNvGrpSpPr/>
          <p:nvPr/>
        </p:nvGrpSpPr>
        <p:grpSpPr>
          <a:xfrm>
            <a:off x="899592" y="1491630"/>
            <a:ext cx="1831661" cy="1830050"/>
            <a:chOff x="899592" y="1275606"/>
            <a:chExt cx="1831661" cy="1830050"/>
          </a:xfrm>
        </p:grpSpPr>
        <p:sp>
          <p:nvSpPr>
            <p:cNvPr id="8" name="任意多边形 31"/>
            <p:cNvSpPr/>
            <p:nvPr/>
          </p:nvSpPr>
          <p:spPr bwMode="auto">
            <a:xfrm flipV="1">
              <a:off x="899592" y="1275606"/>
              <a:ext cx="1831661" cy="1830050"/>
            </a:xfrm>
            <a:custGeom>
              <a:gdLst>
                <a:gd fmla="*/ 0 w 1937275" name="T0"/>
                <a:gd fmla="*/ 0 h 1935887" name="T1"/>
                <a:gd fmla="*/ 1937275 w 1937275" name="T2"/>
                <a:gd fmla="*/ 1935887 h 1935887" name="T3"/>
              </a:gdLst>
              <a:rect b="T3" l="T0" r="T2" t="T1"/>
              <a:pathLst>
                <a:path h="1935887" w="1937274">
                  <a:moveTo>
                    <a:pt x="738803" y="0"/>
                  </a:moveTo>
                  <a:lnTo>
                    <a:pt x="742174" y="344"/>
                  </a:lnTo>
                  <a:lnTo>
                    <a:pt x="745507" y="0"/>
                  </a:lnTo>
                  <a:cubicBezTo>
                    <a:pt x="844082" y="0"/>
                    <a:pt x="924608" y="81876"/>
                    <a:pt x="924608" y="181793"/>
                  </a:cubicBezTo>
                  <a:cubicBezTo>
                    <a:pt x="924608" y="233139"/>
                    <a:pt x="902394" y="280322"/>
                    <a:pt x="867684" y="313628"/>
                  </a:cubicBezTo>
                  <a:cubicBezTo>
                    <a:pt x="860743" y="339995"/>
                    <a:pt x="855189" y="369137"/>
                    <a:pt x="855189" y="401055"/>
                  </a:cubicBezTo>
                  <a:cubicBezTo>
                    <a:pt x="855189" y="426034"/>
                    <a:pt x="859354" y="442687"/>
                    <a:pt x="864908" y="455176"/>
                  </a:cubicBezTo>
                  <a:cubicBezTo>
                    <a:pt x="864908" y="455176"/>
                    <a:pt x="864908" y="455176"/>
                    <a:pt x="942310" y="455176"/>
                  </a:cubicBezTo>
                  <a:lnTo>
                    <a:pt x="967992" y="455176"/>
                  </a:lnTo>
                  <a:lnTo>
                    <a:pt x="975115" y="455176"/>
                  </a:lnTo>
                  <a:cubicBezTo>
                    <a:pt x="987361" y="455176"/>
                    <a:pt x="1000967" y="455176"/>
                    <a:pt x="1016084" y="455176"/>
                  </a:cubicBezTo>
                  <a:lnTo>
                    <a:pt x="1064050" y="455176"/>
                  </a:lnTo>
                  <a:lnTo>
                    <a:pt x="1066124" y="455176"/>
                  </a:lnTo>
                  <a:cubicBezTo>
                    <a:pt x="1084416" y="455176"/>
                    <a:pt x="1104371" y="455176"/>
                    <a:pt x="1126141" y="455176"/>
                  </a:cubicBezTo>
                  <a:lnTo>
                    <a:pt x="1147321" y="455176"/>
                  </a:lnTo>
                  <a:lnTo>
                    <a:pt x="1197043" y="455176"/>
                  </a:lnTo>
                  <a:lnTo>
                    <a:pt x="1218717" y="455176"/>
                  </a:lnTo>
                  <a:lnTo>
                    <a:pt x="1279153" y="455176"/>
                  </a:lnTo>
                  <a:lnTo>
                    <a:pt x="1279736" y="455176"/>
                  </a:lnTo>
                  <a:lnTo>
                    <a:pt x="1329541" y="455176"/>
                  </a:lnTo>
                  <a:lnTo>
                    <a:pt x="1370796" y="455176"/>
                  </a:lnTo>
                  <a:lnTo>
                    <a:pt x="1375129" y="455176"/>
                  </a:lnTo>
                  <a:lnTo>
                    <a:pt x="1403830" y="455176"/>
                  </a:lnTo>
                  <a:lnTo>
                    <a:pt x="1448891" y="455176"/>
                  </a:lnTo>
                  <a:lnTo>
                    <a:pt x="1472030" y="455176"/>
                  </a:lnTo>
                  <a:lnTo>
                    <a:pt x="1480555" y="455176"/>
                  </a:lnTo>
                  <a:lnTo>
                    <a:pt x="1481772" y="455176"/>
                  </a:lnTo>
                  <a:lnTo>
                    <a:pt x="1484127" y="455176"/>
                  </a:lnTo>
                  <a:cubicBezTo>
                    <a:pt x="1484127" y="455176"/>
                    <a:pt x="1484127" y="455176"/>
                    <a:pt x="1484127" y="1072718"/>
                  </a:cubicBezTo>
                  <a:lnTo>
                    <a:pt x="1482945" y="1073145"/>
                  </a:lnTo>
                  <a:lnTo>
                    <a:pt x="1504166" y="1080870"/>
                  </a:lnTo>
                  <a:cubicBezTo>
                    <a:pt x="1513019" y="1082779"/>
                    <a:pt x="1523434" y="1083819"/>
                    <a:pt x="1535933" y="1083819"/>
                  </a:cubicBezTo>
                  <a:cubicBezTo>
                    <a:pt x="1567874" y="1083819"/>
                    <a:pt x="1597037" y="1076881"/>
                    <a:pt x="1623423" y="1069942"/>
                  </a:cubicBezTo>
                  <a:cubicBezTo>
                    <a:pt x="1656752" y="1035249"/>
                    <a:pt x="1703969" y="1014433"/>
                    <a:pt x="1755352" y="1014433"/>
                  </a:cubicBezTo>
                  <a:cubicBezTo>
                    <a:pt x="1856729" y="1014433"/>
                    <a:pt x="1937275" y="1093533"/>
                    <a:pt x="1937275" y="1193450"/>
                  </a:cubicBezTo>
                  <a:cubicBezTo>
                    <a:pt x="1937275" y="1291979"/>
                    <a:pt x="1856729" y="1372468"/>
                    <a:pt x="1755352" y="1372468"/>
                  </a:cubicBezTo>
                  <a:cubicBezTo>
                    <a:pt x="1703969" y="1372468"/>
                    <a:pt x="1656752" y="1350264"/>
                    <a:pt x="1623423" y="1315571"/>
                  </a:cubicBezTo>
                  <a:cubicBezTo>
                    <a:pt x="1597037" y="1308632"/>
                    <a:pt x="1567874" y="1301693"/>
                    <a:pt x="1535933" y="1301693"/>
                  </a:cubicBezTo>
                  <a:cubicBezTo>
                    <a:pt x="1523434" y="1301693"/>
                    <a:pt x="1513019" y="1302734"/>
                    <a:pt x="1504166" y="1304642"/>
                  </a:cubicBezTo>
                  <a:lnTo>
                    <a:pt x="1482945" y="1312368"/>
                  </a:lnTo>
                  <a:lnTo>
                    <a:pt x="1484127" y="1312795"/>
                  </a:lnTo>
                  <a:cubicBezTo>
                    <a:pt x="1484127" y="1312795"/>
                    <a:pt x="1484127" y="1312795"/>
                    <a:pt x="1484127" y="1316958"/>
                  </a:cubicBezTo>
                  <a:cubicBezTo>
                    <a:pt x="1484127" y="1316958"/>
                    <a:pt x="1484127" y="1316958"/>
                    <a:pt x="1484127" y="1935887"/>
                  </a:cubicBezTo>
                  <a:lnTo>
                    <a:pt x="1481772" y="1935887"/>
                  </a:lnTo>
                  <a:lnTo>
                    <a:pt x="1481234" y="1935887"/>
                  </a:lnTo>
                  <a:cubicBezTo>
                    <a:pt x="1474000" y="1935887"/>
                    <a:pt x="1448683" y="1935887"/>
                    <a:pt x="1360074" y="1935887"/>
                  </a:cubicBezTo>
                  <a:lnTo>
                    <a:pt x="1347152" y="1935887"/>
                  </a:lnTo>
                  <a:lnTo>
                    <a:pt x="1298951" y="1935887"/>
                  </a:lnTo>
                  <a:lnTo>
                    <a:pt x="1220943" y="1935887"/>
                  </a:lnTo>
                  <a:lnTo>
                    <a:pt x="1220469" y="1935887"/>
                  </a:lnTo>
                  <a:cubicBezTo>
                    <a:pt x="1191173" y="1935887"/>
                    <a:pt x="1158623" y="1935887"/>
                    <a:pt x="1122456" y="1935887"/>
                  </a:cubicBezTo>
                  <a:lnTo>
                    <a:pt x="1102873" y="1935887"/>
                  </a:lnTo>
                  <a:lnTo>
                    <a:pt x="1002742" y="1935887"/>
                  </a:lnTo>
                  <a:lnTo>
                    <a:pt x="992672" y="1935887"/>
                  </a:lnTo>
                  <a:lnTo>
                    <a:pt x="890067" y="1935887"/>
                  </a:lnTo>
                  <a:lnTo>
                    <a:pt x="859159" y="1935887"/>
                  </a:lnTo>
                  <a:lnTo>
                    <a:pt x="794789" y="1935887"/>
                  </a:lnTo>
                  <a:lnTo>
                    <a:pt x="689535" y="1935887"/>
                  </a:lnTo>
                  <a:lnTo>
                    <a:pt x="625123" y="1935887"/>
                  </a:lnTo>
                  <a:lnTo>
                    <a:pt x="594280" y="1935887"/>
                  </a:lnTo>
                  <a:cubicBezTo>
                    <a:pt x="561323" y="1935887"/>
                    <a:pt x="527145" y="1935887"/>
                    <a:pt x="491701" y="1935887"/>
                  </a:cubicBezTo>
                  <a:lnTo>
                    <a:pt x="481504" y="1935887"/>
                  </a:lnTo>
                  <a:lnTo>
                    <a:pt x="381527" y="1935887"/>
                  </a:lnTo>
                  <a:lnTo>
                    <a:pt x="361761" y="1935887"/>
                  </a:lnTo>
                  <a:lnTo>
                    <a:pt x="263724" y="1935887"/>
                  </a:lnTo>
                  <a:lnTo>
                    <a:pt x="263486" y="1935887"/>
                  </a:lnTo>
                  <a:lnTo>
                    <a:pt x="185222" y="1935887"/>
                  </a:lnTo>
                  <a:lnTo>
                    <a:pt x="137308" y="1935887"/>
                  </a:lnTo>
                  <a:lnTo>
                    <a:pt x="124084" y="1935887"/>
                  </a:lnTo>
                  <a:lnTo>
                    <a:pt x="78140" y="1935887"/>
                  </a:lnTo>
                  <a:lnTo>
                    <a:pt x="45220" y="1935887"/>
                  </a:lnTo>
                  <a:lnTo>
                    <a:pt x="23153" y="1935887"/>
                  </a:lnTo>
                  <a:lnTo>
                    <a:pt x="9768" y="1935887"/>
                  </a:lnTo>
                  <a:lnTo>
                    <a:pt x="2894" y="1935887"/>
                  </a:lnTo>
                  <a:lnTo>
                    <a:pt x="2721" y="1935887"/>
                  </a:lnTo>
                  <a:lnTo>
                    <a:pt x="0" y="1935887"/>
                  </a:lnTo>
                  <a:cubicBezTo>
                    <a:pt x="0" y="1312795"/>
                    <a:pt x="0" y="1312795"/>
                    <a:pt x="0" y="1312795"/>
                  </a:cubicBezTo>
                  <a:lnTo>
                    <a:pt x="2721" y="1311812"/>
                  </a:lnTo>
                  <a:lnTo>
                    <a:pt x="2721" y="1311212"/>
                  </a:lnTo>
                  <a:cubicBezTo>
                    <a:pt x="2721" y="1259156"/>
                    <a:pt x="2721" y="1202762"/>
                    <a:pt x="2721" y="1141668"/>
                  </a:cubicBezTo>
                  <a:lnTo>
                    <a:pt x="2721" y="1073701"/>
                  </a:lnTo>
                  <a:lnTo>
                    <a:pt x="0" y="1072718"/>
                  </a:lnTo>
                  <a:cubicBezTo>
                    <a:pt x="0" y="455176"/>
                    <a:pt x="0" y="455176"/>
                    <a:pt x="0" y="455176"/>
                  </a:cubicBezTo>
                  <a:lnTo>
                    <a:pt x="2721" y="455176"/>
                  </a:lnTo>
                  <a:cubicBezTo>
                    <a:pt x="2721" y="455176"/>
                    <a:pt x="2721" y="455176"/>
                    <a:pt x="80644" y="455176"/>
                  </a:cubicBezTo>
                  <a:lnTo>
                    <a:pt x="109025" y="455176"/>
                  </a:lnTo>
                  <a:lnTo>
                    <a:pt x="113670" y="455176"/>
                  </a:lnTo>
                  <a:cubicBezTo>
                    <a:pt x="125998" y="455176"/>
                    <a:pt x="139695" y="455176"/>
                    <a:pt x="154915" y="455176"/>
                  </a:cubicBezTo>
                  <a:lnTo>
                    <a:pt x="204441" y="455176"/>
                  </a:lnTo>
                  <a:lnTo>
                    <a:pt x="205291" y="455176"/>
                  </a:lnTo>
                  <a:cubicBezTo>
                    <a:pt x="223706" y="455176"/>
                    <a:pt x="243796" y="455176"/>
                    <a:pt x="265711" y="455176"/>
                  </a:cubicBezTo>
                  <a:lnTo>
                    <a:pt x="287155" y="455176"/>
                  </a:lnTo>
                  <a:lnTo>
                    <a:pt x="337090" y="455176"/>
                  </a:lnTo>
                  <a:lnTo>
                    <a:pt x="358075" y="455176"/>
                  </a:lnTo>
                  <a:lnTo>
                    <a:pt x="418107" y="455176"/>
                  </a:lnTo>
                  <a:lnTo>
                    <a:pt x="420340" y="455176"/>
                  </a:lnTo>
                  <a:lnTo>
                    <a:pt x="468159" y="455176"/>
                  </a:lnTo>
                  <a:lnTo>
                    <a:pt x="509138" y="455176"/>
                  </a:lnTo>
                  <a:lnTo>
                    <a:pt x="516374" y="455176"/>
                  </a:lnTo>
                  <a:lnTo>
                    <a:pt x="541951" y="455176"/>
                  </a:lnTo>
                  <a:lnTo>
                    <a:pt x="586710" y="455176"/>
                  </a:lnTo>
                  <a:lnTo>
                    <a:pt x="609695" y="455176"/>
                  </a:lnTo>
                  <a:lnTo>
                    <a:pt x="618163" y="455176"/>
                  </a:lnTo>
                  <a:lnTo>
                    <a:pt x="619373" y="455176"/>
                  </a:lnTo>
                  <a:cubicBezTo>
                    <a:pt x="624927" y="442687"/>
                    <a:pt x="630482" y="426034"/>
                    <a:pt x="630482" y="401055"/>
                  </a:cubicBezTo>
                  <a:cubicBezTo>
                    <a:pt x="630482" y="369137"/>
                    <a:pt x="623539" y="339995"/>
                    <a:pt x="616595" y="313628"/>
                  </a:cubicBezTo>
                  <a:cubicBezTo>
                    <a:pt x="581877" y="280322"/>
                    <a:pt x="559657" y="233139"/>
                    <a:pt x="559657" y="181793"/>
                  </a:cubicBezTo>
                  <a:cubicBezTo>
                    <a:pt x="559657" y="81876"/>
                    <a:pt x="640203" y="0"/>
                    <a:pt x="738803" y="0"/>
                  </a:cubicBezTo>
                  <a:close/>
                </a:path>
              </a:pathLst>
            </a:custGeom>
            <a:solidFill>
              <a:srgbClr val="0070C0"/>
            </a:solidFill>
            <a:ln w="38100">
              <a:noFill/>
              <a:round/>
            </a:ln>
          </p:spPr>
          <p:txBody>
            <a:bodyPr anchor="ctr" anchorCtr="1" bIns="0" lIns="86404" rIns="510257" tIns="510257"/>
            <a:lstStyle/>
            <a:p>
              <a:pPr algn="ctr" eaLnBrk="1" hangingPunct="1"/>
              <a:endParaRPr altLang="zh-CN" lang="en-US" sz="2600">
                <a:solidFill>
                  <a:schemeClr val="bg1"/>
                </a:solidFill>
                <a:latin charset="-79" pitchFamily="2" typeface="Levenim MT"/>
                <a:ea charset="-122" panose="020b0503020204020204" pitchFamily="34" typeface="微软雅黑"/>
                <a:cs charset="-79" pitchFamily="2" typeface="Levenim MT"/>
              </a:endParaRPr>
            </a:p>
          </p:txBody>
        </p:sp>
        <p:sp>
          <p:nvSpPr>
            <p:cNvPr id="9" name="TextBox 8"/>
            <p:cNvSpPr txBox="1"/>
            <p:nvPr/>
          </p:nvSpPr>
          <p:spPr>
            <a:xfrm>
              <a:off x="1122309" y="1635646"/>
              <a:ext cx="1012156" cy="624840"/>
            </a:xfrm>
            <a:prstGeom prst="rect">
              <a:avLst/>
            </a:prstGeom>
            <a:noFill/>
            <a:ln>
              <a:noFill/>
            </a:ln>
          </p:spPr>
          <p:txBody>
            <a:bodyPr rtlCol="0" wrap="square">
              <a:spAutoFit/>
            </a:bodyPr>
            <a:lstStyle/>
            <a:p>
              <a:pPr algn="ctr">
                <a:lnSpc>
                  <a:spcPct val="125000"/>
                </a:lnSpc>
              </a:pPr>
              <a:r>
                <a:rPr altLang="zh-CN" b="1" lang="en-US" smtClean="0" sz="2800">
                  <a:solidFill>
                    <a:schemeClr val="bg1"/>
                  </a:solidFill>
                  <a:latin charset="-122" panose="020b0503020204020204" pitchFamily="34" typeface="微软雅黑"/>
                  <a:ea charset="-122" panose="020b0503020204020204" pitchFamily="34" typeface="微软雅黑"/>
                </a:rPr>
                <a:t>01</a:t>
              </a:r>
            </a:p>
          </p:txBody>
        </p:sp>
      </p:grpSp>
      <p:grpSp>
        <p:nvGrpSpPr>
          <p:cNvPr id="10" name="组合 9"/>
          <p:cNvGrpSpPr/>
          <p:nvPr/>
        </p:nvGrpSpPr>
        <p:grpSpPr>
          <a:xfrm>
            <a:off x="2843808" y="1491630"/>
            <a:ext cx="1831661" cy="1830050"/>
            <a:chOff x="2843808" y="1275606"/>
            <a:chExt cx="1831661" cy="1830050"/>
          </a:xfrm>
        </p:grpSpPr>
        <p:sp>
          <p:nvSpPr>
            <p:cNvPr id="11" name="Freeform 7"/>
            <p:cNvSpPr/>
            <p:nvPr/>
          </p:nvSpPr>
          <p:spPr bwMode="auto">
            <a:xfrm flipH="1" flipV="1">
              <a:off x="2843808" y="1275606"/>
              <a:ext cx="1831661" cy="1830050"/>
            </a:xfrm>
            <a:custGeom>
              <a:gdLst>
                <a:gd fmla="*/ 1666176422 w 1395" name="T0"/>
                <a:gd fmla="*/ 0 h 1395" name="T1"/>
                <a:gd fmla="*/ 1417118875 w 1395" name="T2"/>
                <a:gd fmla="*/ 252504996 h 1395" name="T3"/>
                <a:gd fmla="*/ 1496276668 w 1395" name="T4"/>
                <a:gd fmla="*/ 435618808 h 1395" name="T5"/>
                <a:gd fmla="*/ 1515583616 w 1395" name="T6"/>
                <a:gd fmla="*/ 557053727 h 1395" name="T7"/>
                <a:gd fmla="*/ 1500138058 w 1395" name="T8"/>
                <a:gd fmla="*/ 632226006 h 1395" name="T9"/>
                <a:gd fmla="*/ 633262340 w 1395" name="T10"/>
                <a:gd fmla="*/ 632226006 h 1395" name="T11"/>
                <a:gd fmla="*/ 633262340 w 1395" name="T12"/>
                <a:gd fmla="*/ 1489973013 h 1395" name="T13"/>
                <a:gd fmla="*/ 557965937 w 1395" name="T14"/>
                <a:gd fmla="*/ 1505392042 h 1395" name="T15"/>
                <a:gd fmla="*/ 436332859 w 1395" name="T16"/>
                <a:gd fmla="*/ 1486117561 h 1395" name="T17"/>
                <a:gd fmla="*/ 252918936 w 1395" name="T18"/>
                <a:gd fmla="*/ 1409016863 h 1395" name="T19"/>
                <a:gd fmla="*/ 0 w 1395" name="T20"/>
                <a:gd fmla="*/ 1657666408 h 1395" name="T21"/>
                <a:gd fmla="*/ 252918936 w 1395" name="T22"/>
                <a:gd fmla="*/ 1906315952 h 1395" name="T23"/>
                <a:gd fmla="*/ 436332859 w 1395" name="T24"/>
                <a:gd fmla="*/ 1827288222 h 1395" name="T25"/>
                <a:gd fmla="*/ 557965937 w 1395" name="T26"/>
                <a:gd fmla="*/ 1808012353 h 1395" name="T27"/>
                <a:gd fmla="*/ 633262340 w 1395" name="T28"/>
                <a:gd fmla="*/ 1823432771 h 1395" name="T29"/>
                <a:gd fmla="*/ 633262340 w 1395" name="T30"/>
                <a:gd fmla="*/ 2147483646 h 1395" name="T31"/>
                <a:gd fmla="*/ 633262340 w 1395" name="T32"/>
                <a:gd fmla="*/ 2147483646 h 1395" name="T33"/>
                <a:gd fmla="*/ 633262340 w 1395" name="T34"/>
                <a:gd fmla="*/ 2147483646 h 1395" name="T35"/>
                <a:gd fmla="*/ 2147483646 w 1395" name="T36"/>
                <a:gd fmla="*/ 2147483646 h 1395" name="T37"/>
                <a:gd fmla="*/ 2147483646 w 1395" name="T38"/>
                <a:gd fmla="*/ 1823432771 h 1395" name="T39"/>
                <a:gd fmla="*/ 2147483646 w 1395" name="T40"/>
                <a:gd fmla="*/ 1808012353 h 1395" name="T41"/>
                <a:gd fmla="*/ 2147483646 w 1395" name="T42"/>
                <a:gd fmla="*/ 1827288222 h 1395" name="T43"/>
                <a:gd fmla="*/ 2147483646 w 1395" name="T44"/>
                <a:gd fmla="*/ 1906315952 h 1395" name="T45"/>
                <a:gd fmla="*/ 2060035384 w 1395" name="T46"/>
                <a:gd fmla="*/ 1657666408 h 1395" name="T47"/>
                <a:gd fmla="*/ 2147483646 w 1395" name="T48"/>
                <a:gd fmla="*/ 1409016863 h 1395" name="T49"/>
                <a:gd fmla="*/ 2147483646 w 1395" name="T50"/>
                <a:gd fmla="*/ 1486117561 h 1395" name="T51"/>
                <a:gd fmla="*/ 2147483646 w 1395" name="T52"/>
                <a:gd fmla="*/ 1505392042 h 1395" name="T53"/>
                <a:gd fmla="*/ 2147483646 w 1395" name="T54"/>
                <a:gd fmla="*/ 1489973013 h 1395" name="T55"/>
                <a:gd fmla="*/ 2147483646 w 1395" name="T56"/>
                <a:gd fmla="*/ 632226006 h 1395" name="T57"/>
                <a:gd fmla="*/ 2147483646 w 1395" name="T58"/>
                <a:gd fmla="*/ 632226006 h 1395" name="T59"/>
                <a:gd fmla="*/ 2147483646 w 1395" name="T60"/>
                <a:gd fmla="*/ 632226006 h 1395" name="T61"/>
                <a:gd fmla="*/ 1832214786 w 1395" name="T62"/>
                <a:gd fmla="*/ 632226006 h 1395" name="T63"/>
                <a:gd fmla="*/ 1816769228 w 1395" name="T64"/>
                <a:gd fmla="*/ 557053727 h 1395" name="T65"/>
                <a:gd fmla="*/ 1836076176 w 1395" name="T66"/>
                <a:gd fmla="*/ 435618808 h 1395" name="T67"/>
                <a:gd fmla="*/ 1915233968 w 1395" name="T68"/>
                <a:gd fmla="*/ 252504996 h 1395" name="T69"/>
                <a:gd fmla="*/ 1666176422 w 1395" name="T70"/>
                <a:gd fmla="*/ 0 h 1395"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1395" name="T108"/>
                <a:gd fmla="*/ 0 h 1395" name="T109"/>
                <a:gd fmla="*/ 1395 w 1395" name="T110"/>
                <a:gd fmla="*/ 1395 h 1395"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1395" w="1395">
                  <a:moveTo>
                    <a:pt x="863" y="0"/>
                  </a:moveTo>
                  <a:cubicBezTo>
                    <a:pt x="791" y="0"/>
                    <a:pt x="734" y="59"/>
                    <a:pt x="734" y="131"/>
                  </a:cubicBezTo>
                  <a:cubicBezTo>
                    <a:pt x="734" y="168"/>
                    <a:pt x="750" y="202"/>
                    <a:pt x="775" y="226"/>
                  </a:cubicBezTo>
                  <a:cubicBezTo>
                    <a:pt x="780" y="245"/>
                    <a:pt x="785" y="266"/>
                    <a:pt x="785" y="289"/>
                  </a:cubicBezTo>
                  <a:cubicBezTo>
                    <a:pt x="785" y="307"/>
                    <a:pt x="781" y="319"/>
                    <a:pt x="777" y="328"/>
                  </a:cubicBezTo>
                  <a:cubicBezTo>
                    <a:pt x="328" y="328"/>
                    <a:pt x="328" y="328"/>
                    <a:pt x="328" y="328"/>
                  </a:cubicBezTo>
                  <a:cubicBezTo>
                    <a:pt x="328" y="773"/>
                    <a:pt x="328" y="773"/>
                    <a:pt x="328" y="773"/>
                  </a:cubicBezTo>
                  <a:cubicBezTo>
                    <a:pt x="319" y="778"/>
                    <a:pt x="307" y="781"/>
                    <a:pt x="289" y="781"/>
                  </a:cubicBezTo>
                  <a:cubicBezTo>
                    <a:pt x="266" y="781"/>
                    <a:pt x="245" y="776"/>
                    <a:pt x="226" y="771"/>
                  </a:cubicBezTo>
                  <a:cubicBezTo>
                    <a:pt x="202" y="746"/>
                    <a:pt x="168" y="731"/>
                    <a:pt x="131" y="731"/>
                  </a:cubicBezTo>
                  <a:cubicBezTo>
                    <a:pt x="58" y="731"/>
                    <a:pt x="0" y="788"/>
                    <a:pt x="0" y="860"/>
                  </a:cubicBezTo>
                  <a:cubicBezTo>
                    <a:pt x="0" y="931"/>
                    <a:pt x="58" y="989"/>
                    <a:pt x="131" y="989"/>
                  </a:cubicBezTo>
                  <a:cubicBezTo>
                    <a:pt x="168" y="989"/>
                    <a:pt x="202" y="973"/>
                    <a:pt x="226" y="948"/>
                  </a:cubicBezTo>
                  <a:cubicBezTo>
                    <a:pt x="245" y="943"/>
                    <a:pt x="266" y="938"/>
                    <a:pt x="289" y="938"/>
                  </a:cubicBezTo>
                  <a:cubicBezTo>
                    <a:pt x="307" y="938"/>
                    <a:pt x="319" y="941"/>
                    <a:pt x="328" y="946"/>
                  </a:cubicBezTo>
                  <a:cubicBezTo>
                    <a:pt x="328" y="1395"/>
                    <a:pt x="328" y="1395"/>
                    <a:pt x="328" y="1395"/>
                  </a:cubicBezTo>
                  <a:cubicBezTo>
                    <a:pt x="328" y="1395"/>
                    <a:pt x="328" y="1395"/>
                    <a:pt x="328" y="1395"/>
                  </a:cubicBezTo>
                  <a:cubicBezTo>
                    <a:pt x="328" y="1395"/>
                    <a:pt x="328" y="1395"/>
                    <a:pt x="328" y="1395"/>
                  </a:cubicBezTo>
                  <a:cubicBezTo>
                    <a:pt x="1395" y="1395"/>
                    <a:pt x="1395" y="1395"/>
                    <a:pt x="1395" y="1395"/>
                  </a:cubicBezTo>
                  <a:cubicBezTo>
                    <a:pt x="1395" y="946"/>
                    <a:pt x="1395" y="946"/>
                    <a:pt x="1395" y="946"/>
                  </a:cubicBezTo>
                  <a:cubicBezTo>
                    <a:pt x="1386" y="941"/>
                    <a:pt x="1374" y="938"/>
                    <a:pt x="1355" y="938"/>
                  </a:cubicBezTo>
                  <a:cubicBezTo>
                    <a:pt x="1333" y="938"/>
                    <a:pt x="1312" y="943"/>
                    <a:pt x="1293" y="948"/>
                  </a:cubicBezTo>
                  <a:cubicBezTo>
                    <a:pt x="1269" y="973"/>
                    <a:pt x="1235" y="989"/>
                    <a:pt x="1197" y="989"/>
                  </a:cubicBezTo>
                  <a:cubicBezTo>
                    <a:pt x="1125" y="989"/>
                    <a:pt x="1067" y="931"/>
                    <a:pt x="1067" y="860"/>
                  </a:cubicBezTo>
                  <a:cubicBezTo>
                    <a:pt x="1067" y="788"/>
                    <a:pt x="1125" y="731"/>
                    <a:pt x="1197" y="731"/>
                  </a:cubicBezTo>
                  <a:cubicBezTo>
                    <a:pt x="1235" y="731"/>
                    <a:pt x="1269" y="746"/>
                    <a:pt x="1292" y="771"/>
                  </a:cubicBezTo>
                  <a:cubicBezTo>
                    <a:pt x="1312" y="776"/>
                    <a:pt x="1333" y="781"/>
                    <a:pt x="1355" y="781"/>
                  </a:cubicBezTo>
                  <a:cubicBezTo>
                    <a:pt x="1374" y="781"/>
                    <a:pt x="1386" y="778"/>
                    <a:pt x="1395" y="773"/>
                  </a:cubicBezTo>
                  <a:cubicBezTo>
                    <a:pt x="1395" y="328"/>
                    <a:pt x="1395" y="328"/>
                    <a:pt x="1395" y="328"/>
                  </a:cubicBezTo>
                  <a:cubicBezTo>
                    <a:pt x="1395" y="328"/>
                    <a:pt x="1395" y="328"/>
                    <a:pt x="1395" y="328"/>
                  </a:cubicBezTo>
                  <a:cubicBezTo>
                    <a:pt x="1395" y="328"/>
                    <a:pt x="1395" y="328"/>
                    <a:pt x="1395" y="328"/>
                  </a:cubicBezTo>
                  <a:cubicBezTo>
                    <a:pt x="949" y="328"/>
                    <a:pt x="949" y="328"/>
                    <a:pt x="949" y="328"/>
                  </a:cubicBezTo>
                  <a:cubicBezTo>
                    <a:pt x="945" y="319"/>
                    <a:pt x="941" y="307"/>
                    <a:pt x="941" y="289"/>
                  </a:cubicBezTo>
                  <a:cubicBezTo>
                    <a:pt x="941" y="266"/>
                    <a:pt x="946" y="245"/>
                    <a:pt x="951" y="226"/>
                  </a:cubicBezTo>
                  <a:cubicBezTo>
                    <a:pt x="976" y="202"/>
                    <a:pt x="992" y="168"/>
                    <a:pt x="992" y="131"/>
                  </a:cubicBezTo>
                  <a:cubicBezTo>
                    <a:pt x="992" y="59"/>
                    <a:pt x="934" y="0"/>
                    <a:pt x="863" y="0"/>
                  </a:cubicBezTo>
                </a:path>
              </a:pathLst>
            </a:custGeom>
            <a:solidFill>
              <a:srgbClr val="0070C0"/>
            </a:solidFill>
            <a:ln w="38100">
              <a:noFill/>
              <a:round/>
            </a:ln>
          </p:spPr>
          <p:txBody>
            <a:bodyPr anchor="ctr" anchorCtr="1" bIns="0" lIns="86404" rIns="510257" tIns="510257"/>
            <a:lstStyle/>
            <a:p>
              <a:pPr algn="ctr" eaLnBrk="1" hangingPunct="1"/>
              <a:endParaRPr altLang="zh-CN" lang="en-US" sz="2600">
                <a:solidFill>
                  <a:schemeClr val="bg1"/>
                </a:solidFill>
                <a:latin charset="-79" pitchFamily="2" typeface="Levenim MT"/>
                <a:ea charset="-122" panose="020b0503020204020204" pitchFamily="34" typeface="微软雅黑"/>
                <a:cs charset="-79" pitchFamily="2" typeface="Levenim MT"/>
              </a:endParaRPr>
            </a:p>
          </p:txBody>
        </p:sp>
        <p:sp>
          <p:nvSpPr>
            <p:cNvPr id="12" name="TextBox 11"/>
            <p:cNvSpPr txBox="1"/>
            <p:nvPr/>
          </p:nvSpPr>
          <p:spPr>
            <a:xfrm>
              <a:off x="3253560" y="1635646"/>
              <a:ext cx="1012156" cy="624840"/>
            </a:xfrm>
            <a:prstGeom prst="rect">
              <a:avLst/>
            </a:prstGeom>
            <a:noFill/>
            <a:ln>
              <a:noFill/>
            </a:ln>
          </p:spPr>
          <p:txBody>
            <a:bodyPr rtlCol="0" wrap="square">
              <a:spAutoFit/>
            </a:bodyPr>
            <a:lstStyle/>
            <a:p>
              <a:pPr algn="ctr">
                <a:lnSpc>
                  <a:spcPct val="125000"/>
                </a:lnSpc>
              </a:pPr>
              <a:r>
                <a:rPr altLang="zh-CN" b="1" lang="en-US" smtClean="0" sz="2800">
                  <a:solidFill>
                    <a:schemeClr val="bg1"/>
                  </a:solidFill>
                  <a:latin charset="-122" panose="020b0503020204020204" pitchFamily="34" typeface="微软雅黑"/>
                  <a:ea charset="-122" panose="020b0503020204020204" pitchFamily="34" typeface="微软雅黑"/>
                </a:rPr>
                <a:t>02</a:t>
              </a:r>
            </a:p>
          </p:txBody>
        </p:sp>
      </p:grpSp>
      <p:grpSp>
        <p:nvGrpSpPr>
          <p:cNvPr id="13" name="组合 12"/>
          <p:cNvGrpSpPr/>
          <p:nvPr/>
        </p:nvGrpSpPr>
        <p:grpSpPr>
          <a:xfrm>
            <a:off x="4900579" y="1491630"/>
            <a:ext cx="1831661" cy="1830050"/>
            <a:chOff x="4900579" y="1275606"/>
            <a:chExt cx="1831661" cy="1830050"/>
          </a:xfrm>
        </p:grpSpPr>
        <p:sp>
          <p:nvSpPr>
            <p:cNvPr id="14" name="Freeform 7"/>
            <p:cNvSpPr/>
            <p:nvPr/>
          </p:nvSpPr>
          <p:spPr bwMode="auto">
            <a:xfrm flipH="1" flipV="1">
              <a:off x="4900579" y="1275606"/>
              <a:ext cx="1831661" cy="1830050"/>
            </a:xfrm>
            <a:custGeom>
              <a:gdLst>
                <a:gd fmla="*/ 1666176422 w 1395" name="T0"/>
                <a:gd fmla="*/ 0 h 1395" name="T1"/>
                <a:gd fmla="*/ 1417118875 w 1395" name="T2"/>
                <a:gd fmla="*/ 252504996 h 1395" name="T3"/>
                <a:gd fmla="*/ 1496276668 w 1395" name="T4"/>
                <a:gd fmla="*/ 435618808 h 1395" name="T5"/>
                <a:gd fmla="*/ 1515583616 w 1395" name="T6"/>
                <a:gd fmla="*/ 557053727 h 1395" name="T7"/>
                <a:gd fmla="*/ 1500138058 w 1395" name="T8"/>
                <a:gd fmla="*/ 632226006 h 1395" name="T9"/>
                <a:gd fmla="*/ 633262340 w 1395" name="T10"/>
                <a:gd fmla="*/ 632226006 h 1395" name="T11"/>
                <a:gd fmla="*/ 633262340 w 1395" name="T12"/>
                <a:gd fmla="*/ 1489973013 h 1395" name="T13"/>
                <a:gd fmla="*/ 557965937 w 1395" name="T14"/>
                <a:gd fmla="*/ 1505392042 h 1395" name="T15"/>
                <a:gd fmla="*/ 436332859 w 1395" name="T16"/>
                <a:gd fmla="*/ 1486117561 h 1395" name="T17"/>
                <a:gd fmla="*/ 252918936 w 1395" name="T18"/>
                <a:gd fmla="*/ 1409016863 h 1395" name="T19"/>
                <a:gd fmla="*/ 0 w 1395" name="T20"/>
                <a:gd fmla="*/ 1657666408 h 1395" name="T21"/>
                <a:gd fmla="*/ 252918936 w 1395" name="T22"/>
                <a:gd fmla="*/ 1906315952 h 1395" name="T23"/>
                <a:gd fmla="*/ 436332859 w 1395" name="T24"/>
                <a:gd fmla="*/ 1827288222 h 1395" name="T25"/>
                <a:gd fmla="*/ 557965937 w 1395" name="T26"/>
                <a:gd fmla="*/ 1808012353 h 1395" name="T27"/>
                <a:gd fmla="*/ 633262340 w 1395" name="T28"/>
                <a:gd fmla="*/ 1823432771 h 1395" name="T29"/>
                <a:gd fmla="*/ 633262340 w 1395" name="T30"/>
                <a:gd fmla="*/ 2147483646 h 1395" name="T31"/>
                <a:gd fmla="*/ 633262340 w 1395" name="T32"/>
                <a:gd fmla="*/ 2147483646 h 1395" name="T33"/>
                <a:gd fmla="*/ 633262340 w 1395" name="T34"/>
                <a:gd fmla="*/ 2147483646 h 1395" name="T35"/>
                <a:gd fmla="*/ 2147483646 w 1395" name="T36"/>
                <a:gd fmla="*/ 2147483646 h 1395" name="T37"/>
                <a:gd fmla="*/ 2147483646 w 1395" name="T38"/>
                <a:gd fmla="*/ 1823432771 h 1395" name="T39"/>
                <a:gd fmla="*/ 2147483646 w 1395" name="T40"/>
                <a:gd fmla="*/ 1808012353 h 1395" name="T41"/>
                <a:gd fmla="*/ 2147483646 w 1395" name="T42"/>
                <a:gd fmla="*/ 1827288222 h 1395" name="T43"/>
                <a:gd fmla="*/ 2147483646 w 1395" name="T44"/>
                <a:gd fmla="*/ 1906315952 h 1395" name="T45"/>
                <a:gd fmla="*/ 2060035384 w 1395" name="T46"/>
                <a:gd fmla="*/ 1657666408 h 1395" name="T47"/>
                <a:gd fmla="*/ 2147483646 w 1395" name="T48"/>
                <a:gd fmla="*/ 1409016863 h 1395" name="T49"/>
                <a:gd fmla="*/ 2147483646 w 1395" name="T50"/>
                <a:gd fmla="*/ 1486117561 h 1395" name="T51"/>
                <a:gd fmla="*/ 2147483646 w 1395" name="T52"/>
                <a:gd fmla="*/ 1505392042 h 1395" name="T53"/>
                <a:gd fmla="*/ 2147483646 w 1395" name="T54"/>
                <a:gd fmla="*/ 1489973013 h 1395" name="T55"/>
                <a:gd fmla="*/ 2147483646 w 1395" name="T56"/>
                <a:gd fmla="*/ 632226006 h 1395" name="T57"/>
                <a:gd fmla="*/ 2147483646 w 1395" name="T58"/>
                <a:gd fmla="*/ 632226006 h 1395" name="T59"/>
                <a:gd fmla="*/ 2147483646 w 1395" name="T60"/>
                <a:gd fmla="*/ 632226006 h 1395" name="T61"/>
                <a:gd fmla="*/ 1832214786 w 1395" name="T62"/>
                <a:gd fmla="*/ 632226006 h 1395" name="T63"/>
                <a:gd fmla="*/ 1816769228 w 1395" name="T64"/>
                <a:gd fmla="*/ 557053727 h 1395" name="T65"/>
                <a:gd fmla="*/ 1836076176 w 1395" name="T66"/>
                <a:gd fmla="*/ 435618808 h 1395" name="T67"/>
                <a:gd fmla="*/ 1915233968 w 1395" name="T68"/>
                <a:gd fmla="*/ 252504996 h 1395" name="T69"/>
                <a:gd fmla="*/ 1666176422 w 1395" name="T70"/>
                <a:gd fmla="*/ 0 h 1395"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1395" name="T108"/>
                <a:gd fmla="*/ 0 h 1395" name="T109"/>
                <a:gd fmla="*/ 1395 w 1395" name="T110"/>
                <a:gd fmla="*/ 1395 h 1395"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1395" w="1395">
                  <a:moveTo>
                    <a:pt x="863" y="0"/>
                  </a:moveTo>
                  <a:cubicBezTo>
                    <a:pt x="791" y="0"/>
                    <a:pt x="734" y="59"/>
                    <a:pt x="734" y="131"/>
                  </a:cubicBezTo>
                  <a:cubicBezTo>
                    <a:pt x="734" y="168"/>
                    <a:pt x="750" y="202"/>
                    <a:pt x="775" y="226"/>
                  </a:cubicBezTo>
                  <a:cubicBezTo>
                    <a:pt x="780" y="245"/>
                    <a:pt x="785" y="266"/>
                    <a:pt x="785" y="289"/>
                  </a:cubicBezTo>
                  <a:cubicBezTo>
                    <a:pt x="785" y="307"/>
                    <a:pt x="781" y="319"/>
                    <a:pt x="777" y="328"/>
                  </a:cubicBezTo>
                  <a:cubicBezTo>
                    <a:pt x="328" y="328"/>
                    <a:pt x="328" y="328"/>
                    <a:pt x="328" y="328"/>
                  </a:cubicBezTo>
                  <a:cubicBezTo>
                    <a:pt x="328" y="773"/>
                    <a:pt x="328" y="773"/>
                    <a:pt x="328" y="773"/>
                  </a:cubicBezTo>
                  <a:cubicBezTo>
                    <a:pt x="319" y="778"/>
                    <a:pt x="307" y="781"/>
                    <a:pt x="289" y="781"/>
                  </a:cubicBezTo>
                  <a:cubicBezTo>
                    <a:pt x="266" y="781"/>
                    <a:pt x="245" y="776"/>
                    <a:pt x="226" y="771"/>
                  </a:cubicBezTo>
                  <a:cubicBezTo>
                    <a:pt x="202" y="746"/>
                    <a:pt x="168" y="731"/>
                    <a:pt x="131" y="731"/>
                  </a:cubicBezTo>
                  <a:cubicBezTo>
                    <a:pt x="58" y="731"/>
                    <a:pt x="0" y="788"/>
                    <a:pt x="0" y="860"/>
                  </a:cubicBezTo>
                  <a:cubicBezTo>
                    <a:pt x="0" y="931"/>
                    <a:pt x="58" y="989"/>
                    <a:pt x="131" y="989"/>
                  </a:cubicBezTo>
                  <a:cubicBezTo>
                    <a:pt x="168" y="989"/>
                    <a:pt x="202" y="973"/>
                    <a:pt x="226" y="948"/>
                  </a:cubicBezTo>
                  <a:cubicBezTo>
                    <a:pt x="245" y="943"/>
                    <a:pt x="266" y="938"/>
                    <a:pt x="289" y="938"/>
                  </a:cubicBezTo>
                  <a:cubicBezTo>
                    <a:pt x="307" y="938"/>
                    <a:pt x="319" y="941"/>
                    <a:pt x="328" y="946"/>
                  </a:cubicBezTo>
                  <a:cubicBezTo>
                    <a:pt x="328" y="1395"/>
                    <a:pt x="328" y="1395"/>
                    <a:pt x="328" y="1395"/>
                  </a:cubicBezTo>
                  <a:cubicBezTo>
                    <a:pt x="328" y="1395"/>
                    <a:pt x="328" y="1395"/>
                    <a:pt x="328" y="1395"/>
                  </a:cubicBezTo>
                  <a:cubicBezTo>
                    <a:pt x="328" y="1395"/>
                    <a:pt x="328" y="1395"/>
                    <a:pt x="328" y="1395"/>
                  </a:cubicBezTo>
                  <a:cubicBezTo>
                    <a:pt x="1395" y="1395"/>
                    <a:pt x="1395" y="1395"/>
                    <a:pt x="1395" y="1395"/>
                  </a:cubicBezTo>
                  <a:cubicBezTo>
                    <a:pt x="1395" y="946"/>
                    <a:pt x="1395" y="946"/>
                    <a:pt x="1395" y="946"/>
                  </a:cubicBezTo>
                  <a:cubicBezTo>
                    <a:pt x="1386" y="941"/>
                    <a:pt x="1374" y="938"/>
                    <a:pt x="1355" y="938"/>
                  </a:cubicBezTo>
                  <a:cubicBezTo>
                    <a:pt x="1333" y="938"/>
                    <a:pt x="1312" y="943"/>
                    <a:pt x="1293" y="948"/>
                  </a:cubicBezTo>
                  <a:cubicBezTo>
                    <a:pt x="1269" y="973"/>
                    <a:pt x="1235" y="989"/>
                    <a:pt x="1197" y="989"/>
                  </a:cubicBezTo>
                  <a:cubicBezTo>
                    <a:pt x="1125" y="989"/>
                    <a:pt x="1067" y="931"/>
                    <a:pt x="1067" y="860"/>
                  </a:cubicBezTo>
                  <a:cubicBezTo>
                    <a:pt x="1067" y="788"/>
                    <a:pt x="1125" y="731"/>
                    <a:pt x="1197" y="731"/>
                  </a:cubicBezTo>
                  <a:cubicBezTo>
                    <a:pt x="1235" y="731"/>
                    <a:pt x="1269" y="746"/>
                    <a:pt x="1292" y="771"/>
                  </a:cubicBezTo>
                  <a:cubicBezTo>
                    <a:pt x="1312" y="776"/>
                    <a:pt x="1333" y="781"/>
                    <a:pt x="1355" y="781"/>
                  </a:cubicBezTo>
                  <a:cubicBezTo>
                    <a:pt x="1374" y="781"/>
                    <a:pt x="1386" y="778"/>
                    <a:pt x="1395" y="773"/>
                  </a:cubicBezTo>
                  <a:cubicBezTo>
                    <a:pt x="1395" y="328"/>
                    <a:pt x="1395" y="328"/>
                    <a:pt x="1395" y="328"/>
                  </a:cubicBezTo>
                  <a:cubicBezTo>
                    <a:pt x="1395" y="328"/>
                    <a:pt x="1395" y="328"/>
                    <a:pt x="1395" y="328"/>
                  </a:cubicBezTo>
                  <a:cubicBezTo>
                    <a:pt x="1395" y="328"/>
                    <a:pt x="1395" y="328"/>
                    <a:pt x="1395" y="328"/>
                  </a:cubicBezTo>
                  <a:cubicBezTo>
                    <a:pt x="949" y="328"/>
                    <a:pt x="949" y="328"/>
                    <a:pt x="949" y="328"/>
                  </a:cubicBezTo>
                  <a:cubicBezTo>
                    <a:pt x="945" y="319"/>
                    <a:pt x="941" y="307"/>
                    <a:pt x="941" y="289"/>
                  </a:cubicBezTo>
                  <a:cubicBezTo>
                    <a:pt x="941" y="266"/>
                    <a:pt x="946" y="245"/>
                    <a:pt x="951" y="226"/>
                  </a:cubicBezTo>
                  <a:cubicBezTo>
                    <a:pt x="976" y="202"/>
                    <a:pt x="992" y="168"/>
                    <a:pt x="992" y="131"/>
                  </a:cubicBezTo>
                  <a:cubicBezTo>
                    <a:pt x="992" y="59"/>
                    <a:pt x="934" y="0"/>
                    <a:pt x="863" y="0"/>
                  </a:cubicBezTo>
                </a:path>
              </a:pathLst>
            </a:custGeom>
            <a:solidFill>
              <a:srgbClr val="0070C0"/>
            </a:solidFill>
            <a:ln w="38100">
              <a:noFill/>
              <a:round/>
            </a:ln>
          </p:spPr>
          <p:txBody>
            <a:bodyPr anchor="ctr" anchorCtr="1" bIns="0" lIns="86404" rIns="510257" tIns="510257"/>
            <a:lstStyle/>
            <a:p>
              <a:pPr algn="ctr" eaLnBrk="1" hangingPunct="1"/>
              <a:endParaRPr altLang="zh-CN" lang="en-US" sz="2600">
                <a:solidFill>
                  <a:schemeClr val="bg1"/>
                </a:solidFill>
                <a:latin charset="-79" pitchFamily="2" typeface="Levenim MT"/>
                <a:ea charset="-122" panose="020b0503020204020204" pitchFamily="34" typeface="微软雅黑"/>
                <a:cs charset="-79" pitchFamily="2" typeface="Levenim MT"/>
              </a:endParaRPr>
            </a:p>
          </p:txBody>
        </p:sp>
        <p:sp>
          <p:nvSpPr>
            <p:cNvPr id="15" name="TextBox 14"/>
            <p:cNvSpPr txBox="1"/>
            <p:nvPr/>
          </p:nvSpPr>
          <p:spPr>
            <a:xfrm>
              <a:off x="5310331" y="1635646"/>
              <a:ext cx="1012156" cy="624840"/>
            </a:xfrm>
            <a:prstGeom prst="rect">
              <a:avLst/>
            </a:prstGeom>
            <a:noFill/>
            <a:ln>
              <a:noFill/>
            </a:ln>
          </p:spPr>
          <p:txBody>
            <a:bodyPr rtlCol="0" wrap="square">
              <a:spAutoFit/>
            </a:bodyPr>
            <a:lstStyle/>
            <a:p>
              <a:pPr algn="ctr">
                <a:lnSpc>
                  <a:spcPct val="125000"/>
                </a:lnSpc>
              </a:pPr>
              <a:r>
                <a:rPr altLang="zh-CN" b="1" lang="en-US" smtClean="0" sz="2800">
                  <a:solidFill>
                    <a:schemeClr val="bg1"/>
                  </a:solidFill>
                  <a:latin charset="-122" panose="020b0503020204020204" pitchFamily="34" typeface="微软雅黑"/>
                  <a:ea charset="-122" panose="020b0503020204020204" pitchFamily="34" typeface="微软雅黑"/>
                </a:rPr>
                <a:t>03</a:t>
              </a:r>
            </a:p>
          </p:txBody>
        </p:sp>
      </p:grpSp>
      <p:grpSp>
        <p:nvGrpSpPr>
          <p:cNvPr id="16" name="组合 15"/>
          <p:cNvGrpSpPr/>
          <p:nvPr/>
        </p:nvGrpSpPr>
        <p:grpSpPr>
          <a:xfrm>
            <a:off x="6843284" y="1491630"/>
            <a:ext cx="1401124" cy="1830050"/>
            <a:chOff x="6843284" y="1275606"/>
            <a:chExt cx="1401124" cy="1830050"/>
          </a:xfrm>
        </p:grpSpPr>
        <p:sp>
          <p:nvSpPr>
            <p:cNvPr id="17" name="Freeform 8"/>
            <p:cNvSpPr/>
            <p:nvPr/>
          </p:nvSpPr>
          <p:spPr bwMode="auto">
            <a:xfrm flipH="1" flipV="1">
              <a:off x="6843284" y="1275606"/>
              <a:ext cx="1401124" cy="1830050"/>
            </a:xfrm>
            <a:custGeom>
              <a:gdLst>
                <a:gd fmla="*/ 1033109141 w 1067" name="T0"/>
                <a:gd fmla="*/ 0 h 1395" name="T1"/>
                <a:gd fmla="*/ 784004393 w 1067" name="T2"/>
                <a:gd fmla="*/ 252504996 h 1395" name="T3"/>
                <a:gd fmla="*/ 863176627 w 1067" name="T4"/>
                <a:gd fmla="*/ 435618808 h 1395" name="T5"/>
                <a:gd fmla="*/ 882488182 w 1067" name="T6"/>
                <a:gd fmla="*/ 557053727 h 1395" name="T7"/>
                <a:gd fmla="*/ 867039772 w 1067" name="T8"/>
                <a:gd fmla="*/ 632226006 h 1395" name="T9"/>
                <a:gd fmla="*/ 0 w 1067" name="T10"/>
                <a:gd fmla="*/ 632226006 h 1395" name="T11"/>
                <a:gd fmla="*/ 0 w 1067" name="T12"/>
                <a:gd fmla="*/ 2147483646 h 1395" name="T13"/>
                <a:gd fmla="*/ 0 w 1067" name="T14"/>
                <a:gd fmla="*/ 2147483646 h 1395" name="T15"/>
                <a:gd fmla="*/ 0 w 1067" name="T16"/>
                <a:gd fmla="*/ 2147483646 h 1395" name="T17"/>
                <a:gd fmla="*/ 2060424954 w 1067" name="T18"/>
                <a:gd fmla="*/ 2147483646 h 1395" name="T19"/>
                <a:gd fmla="*/ 2060424954 w 1067" name="T20"/>
                <a:gd fmla="*/ 1829215254 h 1395" name="T21"/>
                <a:gd fmla="*/ 2060424954 w 1067" name="T22"/>
                <a:gd fmla="*/ 1829215254 h 1395" name="T23"/>
                <a:gd fmla="*/ 2060424954 w 1067" name="T24"/>
                <a:gd fmla="*/ 1823432771 h 1395" name="T25"/>
                <a:gd fmla="*/ 1983182902 w 1067" name="T26"/>
                <a:gd fmla="*/ 1808012353 h 1395" name="T27"/>
                <a:gd fmla="*/ 1863458764 w 1067" name="T28"/>
                <a:gd fmla="*/ 1827288222 h 1395" name="T29"/>
                <a:gd fmla="*/ 1678077840 w 1067" name="T30"/>
                <a:gd fmla="*/ 1906315952 h 1395" name="T31"/>
                <a:gd fmla="*/ 1427041520 w 1067" name="T32"/>
                <a:gd fmla="*/ 1657666408 h 1395" name="T33"/>
                <a:gd fmla="*/ 1678077840 w 1067" name="T34"/>
                <a:gd fmla="*/ 1409016863 h 1395" name="T35"/>
                <a:gd fmla="*/ 1863458764 w 1067" name="T36"/>
                <a:gd fmla="*/ 1486117561 h 1395" name="T37"/>
                <a:gd fmla="*/ 1983182902 w 1067" name="T38"/>
                <a:gd fmla="*/ 1505392042 h 1395" name="T39"/>
                <a:gd fmla="*/ 2060424954 w 1067" name="T40"/>
                <a:gd fmla="*/ 1489973013 h 1395" name="T41"/>
                <a:gd fmla="*/ 2060424954 w 1067" name="T42"/>
                <a:gd fmla="*/ 632226006 h 1395" name="T43"/>
                <a:gd fmla="*/ 2060424954 w 1067" name="T44"/>
                <a:gd fmla="*/ 632226006 h 1395" name="T45"/>
                <a:gd fmla="*/ 2060424954 w 1067" name="T46"/>
                <a:gd fmla="*/ 632226006 h 1395" name="T47"/>
                <a:gd fmla="*/ 1199178510 w 1067" name="T48"/>
                <a:gd fmla="*/ 632226006 h 1395" name="T49"/>
                <a:gd fmla="*/ 1185661672 w 1067" name="T50"/>
                <a:gd fmla="*/ 557053727 h 1395" name="T51"/>
                <a:gd fmla="*/ 1203041654 w 1067" name="T52"/>
                <a:gd fmla="*/ 435618808 h 1395" name="T53"/>
                <a:gd fmla="*/ 1282213889 w 1067" name="T54"/>
                <a:gd fmla="*/ 252504996 h 1395" name="T55"/>
                <a:gd fmla="*/ 1033109141 w 1067" name="T56"/>
                <a:gd fmla="*/ 0 h 1395"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067" name="T87"/>
                <a:gd fmla="*/ 0 h 1395" name="T88"/>
                <a:gd fmla="*/ 1067 w 1067" name="T89"/>
                <a:gd fmla="*/ 1395 h 1395"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1395" w="1067">
                  <a:moveTo>
                    <a:pt x="535" y="0"/>
                  </a:moveTo>
                  <a:cubicBezTo>
                    <a:pt x="464" y="0"/>
                    <a:pt x="406" y="59"/>
                    <a:pt x="406" y="131"/>
                  </a:cubicBezTo>
                  <a:cubicBezTo>
                    <a:pt x="406" y="168"/>
                    <a:pt x="422" y="202"/>
                    <a:pt x="447" y="226"/>
                  </a:cubicBezTo>
                  <a:cubicBezTo>
                    <a:pt x="452" y="245"/>
                    <a:pt x="457" y="266"/>
                    <a:pt x="457" y="289"/>
                  </a:cubicBezTo>
                  <a:cubicBezTo>
                    <a:pt x="457" y="307"/>
                    <a:pt x="453" y="319"/>
                    <a:pt x="449" y="328"/>
                  </a:cubicBezTo>
                  <a:cubicBezTo>
                    <a:pt x="0" y="328"/>
                    <a:pt x="0" y="328"/>
                    <a:pt x="0" y="328"/>
                  </a:cubicBezTo>
                  <a:cubicBezTo>
                    <a:pt x="0" y="1395"/>
                    <a:pt x="0" y="1395"/>
                    <a:pt x="0" y="1395"/>
                  </a:cubicBezTo>
                  <a:cubicBezTo>
                    <a:pt x="0" y="1395"/>
                    <a:pt x="0" y="1395"/>
                    <a:pt x="0" y="1395"/>
                  </a:cubicBezTo>
                  <a:cubicBezTo>
                    <a:pt x="0" y="1395"/>
                    <a:pt x="0" y="1395"/>
                    <a:pt x="0" y="1395"/>
                  </a:cubicBezTo>
                  <a:cubicBezTo>
                    <a:pt x="1067" y="1395"/>
                    <a:pt x="1067" y="1395"/>
                    <a:pt x="1067" y="1395"/>
                  </a:cubicBezTo>
                  <a:cubicBezTo>
                    <a:pt x="1067" y="949"/>
                    <a:pt x="1067" y="949"/>
                    <a:pt x="1067" y="949"/>
                  </a:cubicBezTo>
                  <a:cubicBezTo>
                    <a:pt x="1067" y="949"/>
                    <a:pt x="1067" y="949"/>
                    <a:pt x="1067" y="949"/>
                  </a:cubicBezTo>
                  <a:cubicBezTo>
                    <a:pt x="1067" y="946"/>
                    <a:pt x="1067" y="946"/>
                    <a:pt x="1067" y="946"/>
                  </a:cubicBezTo>
                  <a:cubicBezTo>
                    <a:pt x="1058" y="941"/>
                    <a:pt x="1046" y="938"/>
                    <a:pt x="1027" y="938"/>
                  </a:cubicBezTo>
                  <a:cubicBezTo>
                    <a:pt x="1005" y="938"/>
                    <a:pt x="984" y="943"/>
                    <a:pt x="965" y="948"/>
                  </a:cubicBezTo>
                  <a:cubicBezTo>
                    <a:pt x="941" y="973"/>
                    <a:pt x="907" y="989"/>
                    <a:pt x="869" y="989"/>
                  </a:cubicBezTo>
                  <a:cubicBezTo>
                    <a:pt x="797" y="989"/>
                    <a:pt x="739" y="931"/>
                    <a:pt x="739" y="860"/>
                  </a:cubicBezTo>
                  <a:cubicBezTo>
                    <a:pt x="739" y="788"/>
                    <a:pt x="797" y="731"/>
                    <a:pt x="869" y="731"/>
                  </a:cubicBezTo>
                  <a:cubicBezTo>
                    <a:pt x="907" y="731"/>
                    <a:pt x="941" y="746"/>
                    <a:pt x="965" y="771"/>
                  </a:cubicBezTo>
                  <a:cubicBezTo>
                    <a:pt x="984" y="776"/>
                    <a:pt x="1005" y="781"/>
                    <a:pt x="1027" y="781"/>
                  </a:cubicBezTo>
                  <a:cubicBezTo>
                    <a:pt x="1046" y="781"/>
                    <a:pt x="1058" y="778"/>
                    <a:pt x="1067" y="773"/>
                  </a:cubicBezTo>
                  <a:cubicBezTo>
                    <a:pt x="1067" y="328"/>
                    <a:pt x="1067" y="328"/>
                    <a:pt x="1067" y="328"/>
                  </a:cubicBezTo>
                  <a:cubicBezTo>
                    <a:pt x="1067" y="328"/>
                    <a:pt x="1067" y="328"/>
                    <a:pt x="1067" y="328"/>
                  </a:cubicBezTo>
                  <a:cubicBezTo>
                    <a:pt x="1067" y="328"/>
                    <a:pt x="1067" y="328"/>
                    <a:pt x="1067" y="328"/>
                  </a:cubicBezTo>
                  <a:cubicBezTo>
                    <a:pt x="621" y="328"/>
                    <a:pt x="621" y="328"/>
                    <a:pt x="621" y="328"/>
                  </a:cubicBezTo>
                  <a:cubicBezTo>
                    <a:pt x="617" y="319"/>
                    <a:pt x="614" y="307"/>
                    <a:pt x="614" y="289"/>
                  </a:cubicBezTo>
                  <a:cubicBezTo>
                    <a:pt x="614" y="266"/>
                    <a:pt x="618" y="245"/>
                    <a:pt x="623" y="226"/>
                  </a:cubicBezTo>
                  <a:cubicBezTo>
                    <a:pt x="648" y="202"/>
                    <a:pt x="664" y="168"/>
                    <a:pt x="664" y="131"/>
                  </a:cubicBezTo>
                  <a:cubicBezTo>
                    <a:pt x="664" y="59"/>
                    <a:pt x="606" y="0"/>
                    <a:pt x="535" y="0"/>
                  </a:cubicBezTo>
                </a:path>
              </a:pathLst>
            </a:custGeom>
            <a:solidFill>
              <a:srgbClr val="0070C0"/>
            </a:solidFill>
            <a:ln w="38100">
              <a:noFill/>
              <a:round/>
            </a:ln>
          </p:spPr>
          <p:txBody>
            <a:bodyPr anchor="ctr" anchorCtr="1" bIns="0" lIns="86404" rIns="0" tIns="510257"/>
            <a:lstStyle/>
            <a:p>
              <a:pPr algn="ctr" eaLnBrk="1" hangingPunct="1"/>
              <a:endParaRPr altLang="zh-CN" lang="en-US" sz="2600">
                <a:solidFill>
                  <a:schemeClr val="bg1"/>
                </a:solidFill>
                <a:latin charset="-79" pitchFamily="2" typeface="Levenim MT"/>
                <a:ea charset="-122" panose="020b0503020204020204" pitchFamily="34" typeface="微软雅黑"/>
                <a:cs charset="-79" pitchFamily="2" typeface="Levenim MT"/>
              </a:endParaRPr>
            </a:p>
          </p:txBody>
        </p:sp>
        <p:sp>
          <p:nvSpPr>
            <p:cNvPr id="18" name="TextBox 17"/>
            <p:cNvSpPr txBox="1"/>
            <p:nvPr/>
          </p:nvSpPr>
          <p:spPr>
            <a:xfrm>
              <a:off x="7207594" y="1635646"/>
              <a:ext cx="1012156" cy="624840"/>
            </a:xfrm>
            <a:prstGeom prst="rect">
              <a:avLst/>
            </a:prstGeom>
            <a:noFill/>
            <a:ln>
              <a:noFill/>
            </a:ln>
          </p:spPr>
          <p:txBody>
            <a:bodyPr rtlCol="0" wrap="square">
              <a:spAutoFit/>
            </a:bodyPr>
            <a:lstStyle/>
            <a:p>
              <a:pPr algn="ctr">
                <a:lnSpc>
                  <a:spcPct val="125000"/>
                </a:lnSpc>
              </a:pPr>
              <a:r>
                <a:rPr altLang="zh-CN" b="1" lang="en-US" smtClean="0" sz="2800">
                  <a:solidFill>
                    <a:schemeClr val="bg1"/>
                  </a:solidFill>
                  <a:latin charset="-122" panose="020b0503020204020204" pitchFamily="34" typeface="微软雅黑"/>
                  <a:ea charset="-122" panose="020b0503020204020204" pitchFamily="34" typeface="微软雅黑"/>
                </a:rPr>
                <a:t>04</a:t>
              </a:r>
            </a:p>
          </p:txBody>
        </p:sp>
      </p:grpSp>
      <p:sp>
        <p:nvSpPr>
          <p:cNvPr id="19" name="文本框 7"/>
          <p:cNvSpPr txBox="1">
            <a:spLocks noChangeArrowheads="1"/>
          </p:cNvSpPr>
          <p:nvPr/>
        </p:nvSpPr>
        <p:spPr bwMode="auto">
          <a:xfrm>
            <a:off x="683568" y="3435846"/>
            <a:ext cx="1777728" cy="12961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r>
              <a:rPr altLang="en-US" b="1" lang="zh-CN" smtClean="0" sz="1400">
                <a:solidFill>
                  <a:schemeClr val="tx1">
                    <a:lumMod val="85000"/>
                    <a:lumOff val="15000"/>
                  </a:schemeClr>
                </a:solidFill>
                <a:latin charset="-122" panose="020b0503020204020204" pitchFamily="34" typeface="微软雅黑"/>
              </a:rPr>
              <a:t>添加文本信息</a:t>
            </a:r>
          </a:p>
          <a:p>
            <a:pPr algn="ctr" eaLnBrk="1" hangingPunct="1"/>
            <a:r>
              <a:rPr altLang="en-US" b="1" lang="zh-CN" smtClean="0" sz="1400">
                <a:solidFill>
                  <a:schemeClr val="tx1">
                    <a:lumMod val="85000"/>
                    <a:lumOff val="15000"/>
                  </a:schemeClr>
                </a:solidFill>
                <a:latin charset="-122" panose="020b0503020204020204" pitchFamily="34" typeface="微软雅黑"/>
              </a:rPr>
              <a:t>添加说明文字添加说明文字添加说明文字添加说明文字</a:t>
            </a:r>
          </a:p>
        </p:txBody>
      </p:sp>
      <p:sp>
        <p:nvSpPr>
          <p:cNvPr id="20" name="文本框 7"/>
          <p:cNvSpPr txBox="1">
            <a:spLocks noChangeArrowheads="1"/>
          </p:cNvSpPr>
          <p:nvPr/>
        </p:nvSpPr>
        <p:spPr bwMode="auto">
          <a:xfrm>
            <a:off x="2675789" y="3435846"/>
            <a:ext cx="1777728" cy="12961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r>
              <a:rPr altLang="en-US" b="1" lang="zh-CN" smtClean="0" sz="1400">
                <a:solidFill>
                  <a:schemeClr val="tx1">
                    <a:lumMod val="85000"/>
                    <a:lumOff val="15000"/>
                  </a:schemeClr>
                </a:solidFill>
                <a:latin charset="-122" panose="020b0503020204020204" pitchFamily="34" typeface="微软雅黑"/>
              </a:rPr>
              <a:t>添加文本信息</a:t>
            </a:r>
          </a:p>
          <a:p>
            <a:pPr algn="ctr" eaLnBrk="1" hangingPunct="1"/>
            <a:r>
              <a:rPr altLang="en-US" b="1" lang="zh-CN" smtClean="0" sz="1400">
                <a:solidFill>
                  <a:schemeClr val="tx1">
                    <a:lumMod val="85000"/>
                    <a:lumOff val="15000"/>
                  </a:schemeClr>
                </a:solidFill>
                <a:latin charset="-122" panose="020b0503020204020204" pitchFamily="34" typeface="微软雅黑"/>
              </a:rPr>
              <a:t>添加说明文字添加说明文字添加说明文字添加说明文字</a:t>
            </a:r>
          </a:p>
        </p:txBody>
      </p:sp>
      <p:sp>
        <p:nvSpPr>
          <p:cNvPr id="21" name="文本框 7"/>
          <p:cNvSpPr txBox="1">
            <a:spLocks noChangeArrowheads="1"/>
          </p:cNvSpPr>
          <p:nvPr/>
        </p:nvSpPr>
        <p:spPr bwMode="auto">
          <a:xfrm>
            <a:off x="4668010" y="3435846"/>
            <a:ext cx="1777728" cy="12961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r>
              <a:rPr altLang="en-US" b="1" lang="zh-CN" smtClean="0" sz="1400">
                <a:solidFill>
                  <a:schemeClr val="tx1">
                    <a:lumMod val="85000"/>
                    <a:lumOff val="15000"/>
                  </a:schemeClr>
                </a:solidFill>
                <a:latin charset="-122" panose="020b0503020204020204" pitchFamily="34" typeface="微软雅黑"/>
              </a:rPr>
              <a:t>添加文本信息</a:t>
            </a:r>
          </a:p>
          <a:p>
            <a:pPr algn="ctr" eaLnBrk="1" hangingPunct="1"/>
            <a:r>
              <a:rPr altLang="en-US" b="1" lang="zh-CN" smtClean="0" sz="1400">
                <a:solidFill>
                  <a:schemeClr val="tx1">
                    <a:lumMod val="85000"/>
                    <a:lumOff val="15000"/>
                  </a:schemeClr>
                </a:solidFill>
                <a:latin charset="-122" panose="020b0503020204020204" pitchFamily="34" typeface="微软雅黑"/>
              </a:rPr>
              <a:t>添加说明文字添加说明文字添加说明文字添加说明文字</a:t>
            </a:r>
          </a:p>
        </p:txBody>
      </p:sp>
      <p:sp>
        <p:nvSpPr>
          <p:cNvPr id="22" name="文本框 7"/>
          <p:cNvSpPr txBox="1">
            <a:spLocks noChangeArrowheads="1"/>
          </p:cNvSpPr>
          <p:nvPr/>
        </p:nvSpPr>
        <p:spPr bwMode="auto">
          <a:xfrm>
            <a:off x="6660232" y="3435846"/>
            <a:ext cx="1777728" cy="12961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r>
              <a:rPr altLang="en-US" b="1" lang="zh-CN" smtClean="0" sz="1400">
                <a:solidFill>
                  <a:schemeClr val="tx1">
                    <a:lumMod val="85000"/>
                    <a:lumOff val="15000"/>
                  </a:schemeClr>
                </a:solidFill>
                <a:latin charset="-122" panose="020b0503020204020204" pitchFamily="34" typeface="微软雅黑"/>
              </a:rPr>
              <a:t>添加文本信息</a:t>
            </a:r>
          </a:p>
          <a:p>
            <a:pPr algn="ctr" eaLnBrk="1" hangingPunct="1"/>
            <a:r>
              <a:rPr altLang="en-US" b="1" lang="zh-CN" smtClean="0" sz="1400">
                <a:solidFill>
                  <a:schemeClr val="tx1">
                    <a:lumMod val="85000"/>
                    <a:lumOff val="15000"/>
                  </a:schemeClr>
                </a:solidFill>
                <a:latin charset="-122" panose="020b0503020204020204" pitchFamily="34" typeface="微软雅黑"/>
              </a:rPr>
              <a:t>添加说明文字添加说明文字添加说明文字添加说明文字</a:t>
            </a:r>
          </a:p>
        </p:txBody>
      </p:sp>
    </p:spTree>
    <p:extLst>
      <p:ext uri="{BB962C8B-B14F-4D97-AF65-F5344CB8AC3E}">
        <p14:creationId val="3916581577"/>
      </p:ext>
    </p:extLst>
  </p:cSld>
  <p:clrMapOvr>
    <a:masterClrMapping/>
  </p:clrMapOvr>
  <p:transition>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4"/>
                                        </p:tgtEl>
                                        <p:attrNameLst>
                                          <p:attrName>style.visibility</p:attrName>
                                        </p:attrNameLst>
                                      </p:cBhvr>
                                      <p:to>
                                        <p:strVal val="visible"/>
                                      </p:to>
                                    </p:set>
                                    <p:animEffect filter="box(out)" transition="in">
                                      <p:cBhvr>
                                        <p:cTn dur="500" id="7"/>
                                        <p:tgtEl>
                                          <p:spTgt spid="4"/>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5"/>
                                        </p:tgtEl>
                                        <p:attrNameLst>
                                          <p:attrName>style.visibility</p:attrName>
                                        </p:attrNameLst>
                                      </p:cBhvr>
                                      <p:to>
                                        <p:strVal val="visible"/>
                                      </p:to>
                                    </p:set>
                                    <p:animEffect filter="box(out)" transition="in">
                                      <p:cBhvr>
                                        <p:cTn dur="500" id="10"/>
                                        <p:tgtEl>
                                          <p:spTgt spid="5"/>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3"/>
                                        </p:tgtEl>
                                        <p:attrNameLst>
                                          <p:attrName>style.visibility</p:attrName>
                                        </p:attrNameLst>
                                      </p:cBhvr>
                                      <p:to>
                                        <p:strVal val="visible"/>
                                      </p:to>
                                    </p:set>
                                    <p:animEffect filter="wipe(left)" transition="in">
                                      <p:cBhvr>
                                        <p:cTn dur="500" id="14"/>
                                        <p:tgtEl>
                                          <p:spTgt spid="3"/>
                                        </p:tgtEl>
                                      </p:cBhvr>
                                    </p:animEffect>
                                  </p:childTnLst>
                                </p:cTn>
                              </p:par>
                              <p:par>
                                <p:cTn fill="hold" id="15" nodeType="withEffect" presetClass="entr" presetID="2" presetSubtype="2">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1+#ppt_w/2"/>
                                          </p:val>
                                        </p:tav>
                                        <p:tav tm="100000">
                                          <p:val>
                                            <p:strVal val="#ppt_x"/>
                                          </p:val>
                                        </p:tav>
                                      </p:tavLst>
                                    </p:anim>
                                    <p:anim calcmode="lin" valueType="num">
                                      <p:cBhvr additive="base">
                                        <p:cTn dur="500" fill="hold" id="18"/>
                                        <p:tgtEl>
                                          <p:spTgt spid="6"/>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000"/>
                            </p:stCondLst>
                            <p:childTnLst>
                              <p:par>
                                <p:cTn fill="hold" id="20" nodeType="afterEffect" presetClass="entr" presetID="2" presetSubtype="8">
                                  <p:stCondLst>
                                    <p:cond delay="0"/>
                                  </p:stCondLst>
                                  <p:childTnLst>
                                    <p:set>
                                      <p:cBhvr>
                                        <p:cTn dur="1" fill="hold" id="21">
                                          <p:stCondLst>
                                            <p:cond delay="0"/>
                                          </p:stCondLst>
                                        </p:cTn>
                                        <p:tgtEl>
                                          <p:spTgt spid="7"/>
                                        </p:tgtEl>
                                        <p:attrNameLst>
                                          <p:attrName>style.visibility</p:attrName>
                                        </p:attrNameLst>
                                      </p:cBhvr>
                                      <p:to>
                                        <p:strVal val="visible"/>
                                      </p:to>
                                    </p:set>
                                    <p:anim calcmode="lin" valueType="num">
                                      <p:cBhvr additive="base">
                                        <p:cTn dur="500" fill="hold" id="22"/>
                                        <p:tgtEl>
                                          <p:spTgt spid="7"/>
                                        </p:tgtEl>
                                        <p:attrNameLst>
                                          <p:attrName>ppt_x</p:attrName>
                                        </p:attrNameLst>
                                      </p:cBhvr>
                                      <p:tavLst>
                                        <p:tav tm="0">
                                          <p:val>
                                            <p:strVal val="0-#ppt_w/2"/>
                                          </p:val>
                                        </p:tav>
                                        <p:tav tm="100000">
                                          <p:val>
                                            <p:strVal val="#ppt_x"/>
                                          </p:val>
                                        </p:tav>
                                      </p:tavLst>
                                    </p:anim>
                                    <p:anim calcmode="lin" valueType="num">
                                      <p:cBhvr additive="base">
                                        <p:cTn dur="500" fill="hold" id="23"/>
                                        <p:tgtEl>
                                          <p:spTgt spid="7"/>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1500"/>
                            </p:stCondLst>
                            <p:childTnLst>
                              <p:par>
                                <p:cTn fill="hold" grpId="0" id="25" nodeType="afterEffect" presetClass="entr" presetID="22" presetSubtype="1">
                                  <p:stCondLst>
                                    <p:cond delay="0"/>
                                  </p:stCondLst>
                                  <p:childTnLst>
                                    <p:set>
                                      <p:cBhvr>
                                        <p:cTn dur="1" fill="hold" id="26">
                                          <p:stCondLst>
                                            <p:cond delay="0"/>
                                          </p:stCondLst>
                                        </p:cTn>
                                        <p:tgtEl>
                                          <p:spTgt spid="19"/>
                                        </p:tgtEl>
                                        <p:attrNameLst>
                                          <p:attrName>style.visibility</p:attrName>
                                        </p:attrNameLst>
                                      </p:cBhvr>
                                      <p:to>
                                        <p:strVal val="visible"/>
                                      </p:to>
                                    </p:set>
                                    <p:animEffect filter="wipe(up)" transition="in">
                                      <p:cBhvr>
                                        <p:cTn dur="500" id="27"/>
                                        <p:tgtEl>
                                          <p:spTgt spid="19"/>
                                        </p:tgtEl>
                                      </p:cBhvr>
                                    </p:animEffect>
                                  </p:childTnLst>
                                </p:cTn>
                              </p:par>
                            </p:childTnLst>
                          </p:cTn>
                        </p:par>
                        <p:par>
                          <p:cTn fill="hold" id="28" nodeType="afterGroup">
                            <p:stCondLst>
                              <p:cond delay="2000"/>
                            </p:stCondLst>
                            <p:childTnLst>
                              <p:par>
                                <p:cTn fill="hold" id="29" nodeType="afterEffect" presetClass="entr" presetID="2" presetSubtype="8">
                                  <p:stCondLst>
                                    <p:cond delay="0"/>
                                  </p:stCondLst>
                                  <p:childTnLst>
                                    <p:set>
                                      <p:cBhvr>
                                        <p:cTn dur="1" fill="hold" id="30">
                                          <p:stCondLst>
                                            <p:cond delay="0"/>
                                          </p:stCondLst>
                                        </p:cTn>
                                        <p:tgtEl>
                                          <p:spTgt spid="10"/>
                                        </p:tgtEl>
                                        <p:attrNameLst>
                                          <p:attrName>style.visibility</p:attrName>
                                        </p:attrNameLst>
                                      </p:cBhvr>
                                      <p:to>
                                        <p:strVal val="visible"/>
                                      </p:to>
                                    </p:set>
                                    <p:anim calcmode="lin" valueType="num">
                                      <p:cBhvr additive="base">
                                        <p:cTn dur="500" fill="hold" id="31"/>
                                        <p:tgtEl>
                                          <p:spTgt spid="10"/>
                                        </p:tgtEl>
                                        <p:attrNameLst>
                                          <p:attrName>ppt_x</p:attrName>
                                        </p:attrNameLst>
                                      </p:cBhvr>
                                      <p:tavLst>
                                        <p:tav tm="0">
                                          <p:val>
                                            <p:strVal val="0-#ppt_w/2"/>
                                          </p:val>
                                        </p:tav>
                                        <p:tav tm="100000">
                                          <p:val>
                                            <p:strVal val="#ppt_x"/>
                                          </p:val>
                                        </p:tav>
                                      </p:tavLst>
                                    </p:anim>
                                    <p:anim calcmode="lin" valueType="num">
                                      <p:cBhvr additive="base">
                                        <p:cTn dur="500" fill="hold" id="32"/>
                                        <p:tgtEl>
                                          <p:spTgt spid="10"/>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2500"/>
                            </p:stCondLst>
                            <p:childTnLst>
                              <p:par>
                                <p:cTn fill="hold" grpId="0" id="34" nodeType="afterEffect" presetClass="entr" presetID="22" presetSubtype="1">
                                  <p:stCondLst>
                                    <p:cond delay="0"/>
                                  </p:stCondLst>
                                  <p:childTnLst>
                                    <p:set>
                                      <p:cBhvr>
                                        <p:cTn dur="1" fill="hold" id="35">
                                          <p:stCondLst>
                                            <p:cond delay="0"/>
                                          </p:stCondLst>
                                        </p:cTn>
                                        <p:tgtEl>
                                          <p:spTgt spid="20"/>
                                        </p:tgtEl>
                                        <p:attrNameLst>
                                          <p:attrName>style.visibility</p:attrName>
                                        </p:attrNameLst>
                                      </p:cBhvr>
                                      <p:to>
                                        <p:strVal val="visible"/>
                                      </p:to>
                                    </p:set>
                                    <p:animEffect filter="wipe(up)" transition="in">
                                      <p:cBhvr>
                                        <p:cTn dur="500" id="36"/>
                                        <p:tgtEl>
                                          <p:spTgt spid="20"/>
                                        </p:tgtEl>
                                      </p:cBhvr>
                                    </p:animEffect>
                                  </p:childTnLst>
                                </p:cTn>
                              </p:par>
                            </p:childTnLst>
                          </p:cTn>
                        </p:par>
                        <p:par>
                          <p:cTn fill="hold" id="37" nodeType="afterGroup">
                            <p:stCondLst>
                              <p:cond delay="3000"/>
                            </p:stCondLst>
                            <p:childTnLst>
                              <p:par>
                                <p:cTn fill="hold" id="38" nodeType="afterEffect" presetClass="entr" presetID="2" presetSubtype="8">
                                  <p:stCondLst>
                                    <p:cond delay="0"/>
                                  </p:stCondLst>
                                  <p:childTnLst>
                                    <p:set>
                                      <p:cBhvr>
                                        <p:cTn dur="1" fill="hold" id="39">
                                          <p:stCondLst>
                                            <p:cond delay="0"/>
                                          </p:stCondLst>
                                        </p:cTn>
                                        <p:tgtEl>
                                          <p:spTgt spid="13"/>
                                        </p:tgtEl>
                                        <p:attrNameLst>
                                          <p:attrName>style.visibility</p:attrName>
                                        </p:attrNameLst>
                                      </p:cBhvr>
                                      <p:to>
                                        <p:strVal val="visible"/>
                                      </p:to>
                                    </p:set>
                                    <p:anim calcmode="lin" valueType="num">
                                      <p:cBhvr additive="base">
                                        <p:cTn dur="500" fill="hold" id="40"/>
                                        <p:tgtEl>
                                          <p:spTgt spid="13"/>
                                        </p:tgtEl>
                                        <p:attrNameLst>
                                          <p:attrName>ppt_x</p:attrName>
                                        </p:attrNameLst>
                                      </p:cBhvr>
                                      <p:tavLst>
                                        <p:tav tm="0">
                                          <p:val>
                                            <p:strVal val="0-#ppt_w/2"/>
                                          </p:val>
                                        </p:tav>
                                        <p:tav tm="100000">
                                          <p:val>
                                            <p:strVal val="#ppt_x"/>
                                          </p:val>
                                        </p:tav>
                                      </p:tavLst>
                                    </p:anim>
                                    <p:anim calcmode="lin" valueType="num">
                                      <p:cBhvr additive="base">
                                        <p:cTn dur="500" fill="hold" id="41"/>
                                        <p:tgtEl>
                                          <p:spTgt spid="13"/>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3500"/>
                            </p:stCondLst>
                            <p:childTnLst>
                              <p:par>
                                <p:cTn fill="hold" grpId="0" id="43" nodeType="afterEffect" presetClass="entr" presetID="22" presetSubtype="1">
                                  <p:stCondLst>
                                    <p:cond delay="0"/>
                                  </p:stCondLst>
                                  <p:childTnLst>
                                    <p:set>
                                      <p:cBhvr>
                                        <p:cTn dur="1" fill="hold" id="44">
                                          <p:stCondLst>
                                            <p:cond delay="0"/>
                                          </p:stCondLst>
                                        </p:cTn>
                                        <p:tgtEl>
                                          <p:spTgt spid="21"/>
                                        </p:tgtEl>
                                        <p:attrNameLst>
                                          <p:attrName>style.visibility</p:attrName>
                                        </p:attrNameLst>
                                      </p:cBhvr>
                                      <p:to>
                                        <p:strVal val="visible"/>
                                      </p:to>
                                    </p:set>
                                    <p:animEffect filter="wipe(up)" transition="in">
                                      <p:cBhvr>
                                        <p:cTn dur="500" id="45"/>
                                        <p:tgtEl>
                                          <p:spTgt spid="21"/>
                                        </p:tgtEl>
                                      </p:cBhvr>
                                    </p:animEffect>
                                  </p:childTnLst>
                                </p:cTn>
                              </p:par>
                            </p:childTnLst>
                          </p:cTn>
                        </p:par>
                        <p:par>
                          <p:cTn fill="hold" id="46" nodeType="afterGroup">
                            <p:stCondLst>
                              <p:cond delay="4000"/>
                            </p:stCondLst>
                            <p:childTnLst>
                              <p:par>
                                <p:cTn fill="hold" id="47" nodeType="afterEffect" presetClass="entr" presetID="2" presetSubtype="8">
                                  <p:stCondLst>
                                    <p:cond delay="0"/>
                                  </p:stCondLst>
                                  <p:childTnLst>
                                    <p:set>
                                      <p:cBhvr>
                                        <p:cTn dur="1" fill="hold" id="48">
                                          <p:stCondLst>
                                            <p:cond delay="0"/>
                                          </p:stCondLst>
                                        </p:cTn>
                                        <p:tgtEl>
                                          <p:spTgt spid="16"/>
                                        </p:tgtEl>
                                        <p:attrNameLst>
                                          <p:attrName>style.visibility</p:attrName>
                                        </p:attrNameLst>
                                      </p:cBhvr>
                                      <p:to>
                                        <p:strVal val="visible"/>
                                      </p:to>
                                    </p:set>
                                    <p:anim calcmode="lin" valueType="num">
                                      <p:cBhvr additive="base">
                                        <p:cTn dur="500" fill="hold" id="49"/>
                                        <p:tgtEl>
                                          <p:spTgt spid="16"/>
                                        </p:tgtEl>
                                        <p:attrNameLst>
                                          <p:attrName>ppt_x</p:attrName>
                                        </p:attrNameLst>
                                      </p:cBhvr>
                                      <p:tavLst>
                                        <p:tav tm="0">
                                          <p:val>
                                            <p:strVal val="0-#ppt_w/2"/>
                                          </p:val>
                                        </p:tav>
                                        <p:tav tm="100000">
                                          <p:val>
                                            <p:strVal val="#ppt_x"/>
                                          </p:val>
                                        </p:tav>
                                      </p:tavLst>
                                    </p:anim>
                                    <p:anim calcmode="lin" valueType="num">
                                      <p:cBhvr additive="base">
                                        <p:cTn dur="500" fill="hold" id="50"/>
                                        <p:tgtEl>
                                          <p:spTgt spid="16"/>
                                        </p:tgtEl>
                                        <p:attrNameLst>
                                          <p:attrName>ppt_y</p:attrName>
                                        </p:attrNameLst>
                                      </p:cBhvr>
                                      <p:tavLst>
                                        <p:tav tm="0">
                                          <p:val>
                                            <p:strVal val="#ppt_y"/>
                                          </p:val>
                                        </p:tav>
                                        <p:tav tm="100000">
                                          <p:val>
                                            <p:strVal val="#ppt_y"/>
                                          </p:val>
                                        </p:tav>
                                      </p:tavLst>
                                    </p:anim>
                                  </p:childTnLst>
                                </p:cTn>
                              </p:par>
                            </p:childTnLst>
                          </p:cTn>
                        </p:par>
                        <p:par>
                          <p:cTn fill="hold" id="51" nodeType="afterGroup">
                            <p:stCondLst>
                              <p:cond delay="4500"/>
                            </p:stCondLst>
                            <p:childTnLst>
                              <p:par>
                                <p:cTn fill="hold" grpId="0" id="52" nodeType="afterEffect" presetClass="entr" presetID="22" presetSubtype="1">
                                  <p:stCondLst>
                                    <p:cond delay="0"/>
                                  </p:stCondLst>
                                  <p:childTnLst>
                                    <p:set>
                                      <p:cBhvr>
                                        <p:cTn dur="1" fill="hold" id="53">
                                          <p:stCondLst>
                                            <p:cond delay="0"/>
                                          </p:stCondLst>
                                        </p:cTn>
                                        <p:tgtEl>
                                          <p:spTgt spid="22"/>
                                        </p:tgtEl>
                                        <p:attrNameLst>
                                          <p:attrName>style.visibility</p:attrName>
                                        </p:attrNameLst>
                                      </p:cBhvr>
                                      <p:to>
                                        <p:strVal val="visible"/>
                                      </p:to>
                                    </p:set>
                                    <p:animEffect filter="wipe(up)" transition="in">
                                      <p:cBhvr>
                                        <p:cTn dur="500" id="54"/>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19"/>
      <p:bldP grpId="0" spid="20"/>
      <p:bldP grpId="0" spid="21"/>
      <p:bldP grpId="0" spid="22"/>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TextBox 14"/>
          <p:cNvSpPr txBox="1">
            <a:spLocks noChangeArrowheads="1"/>
          </p:cNvSpPr>
          <p:nvPr/>
        </p:nvSpPr>
        <p:spPr bwMode="auto">
          <a:xfrm>
            <a:off x="683568" y="218132"/>
            <a:ext cx="3672408" cy="365760"/>
          </a:xfrm>
          <a:prstGeom prst="rect">
            <a:avLst/>
          </a:prstGeom>
          <a:noFill/>
          <a:ln w="9525">
            <a:noFill/>
            <a:miter lim="800000"/>
          </a:ln>
        </p:spPr>
        <p:txBody>
          <a:bodyPr wrap="square">
            <a:spAutoFit/>
          </a:bodyPr>
          <a:lstStyle/>
          <a:p>
            <a:pPr lvl="0">
              <a:defRPr/>
            </a:pPr>
            <a:r>
              <a:rPr altLang="en-US" b="1" kern="0" lang="zh-CN">
                <a:solidFill>
                  <a:schemeClr val="bg1"/>
                </a:solidFill>
                <a:latin charset="-122" panose="020b0503020204020204" pitchFamily="34" typeface="微软雅黑"/>
                <a:ea charset="-122" panose="020b0503020204020204" pitchFamily="34" typeface="微软雅黑"/>
              </a:rPr>
              <a:t>下阶段各项工作目标规划</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pic>
        <p:nvPicPr>
          <p:cNvPr id="6" name="Picture 2"/>
          <p:cNvPicPr>
            <a:picLocks noChangeArrowheads="1" noChangeAspect="1"/>
          </p:cNvPicPr>
          <p:nvPr/>
        </p:nvPicPr>
        <p:blipFill>
          <a:blip r:embed="rId3">
            <a:extLst>
              <a:ext uri="{28A0092B-C50C-407E-A947-70E740481C1C}">
                <a14:useLocalDpi val="0"/>
              </a:ext>
            </a:extLst>
          </a:blip>
          <a:stretch>
            <a:fillRect/>
          </a:stretch>
        </p:blipFill>
        <p:spPr bwMode="auto">
          <a:xfrm>
            <a:off x="7229475" y="71297"/>
            <a:ext cx="1735013" cy="53645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9" name="矩形 8"/>
          <p:cNvSpPr/>
          <p:nvPr/>
        </p:nvSpPr>
        <p:spPr>
          <a:xfrm>
            <a:off x="1532031" y="3937035"/>
            <a:ext cx="1310842" cy="866963"/>
          </a:xfrm>
          <a:prstGeom prst="rect">
            <a:avLst/>
          </a:prstGeom>
          <a:solidFill>
            <a:srgbClr val="0070C0"/>
          </a:solidFill>
          <a:ln algn="ctr" cap="flat" cmpd="sng" w="25400">
            <a:noFill/>
            <a:prstDash val="solid"/>
          </a:ln>
          <a:effectLst/>
        </p:spPr>
        <p:txBody>
          <a:bodyPr anchor="ctr" bIns="0" lIns="0" rIns="0" tIns="36000"/>
          <a:lstStyle/>
          <a:p>
            <a:pPr algn="ctr">
              <a:defRPr/>
            </a:pPr>
            <a:r>
              <a:rPr altLang="en-US" kern="0" lang="zh-CN" sz="1500">
                <a:solidFill>
                  <a:sysClr lastClr="FFFFFF" val="window"/>
                </a:solidFill>
                <a:latin charset="-122" panose="020b0503020204020204" pitchFamily="34" typeface="微软雅黑"/>
                <a:ea charset="-122" panose="020b0503020204020204" pitchFamily="34" typeface="微软雅黑"/>
              </a:rPr>
              <a:t>此处输入标题</a:t>
            </a:r>
          </a:p>
        </p:txBody>
      </p:sp>
      <p:sp>
        <p:nvSpPr>
          <p:cNvPr id="10" name="矩形 2"/>
          <p:cNvSpPr/>
          <p:nvPr/>
        </p:nvSpPr>
        <p:spPr>
          <a:xfrm>
            <a:off x="2362695" y="3723129"/>
            <a:ext cx="770553" cy="432065"/>
          </a:xfrm>
          <a:custGeom>
            <a:gdLst>
              <a:gd fmla="*/ 0 w 1152128" name="connsiteX0"/>
              <a:gd fmla="*/ 0 h 503200" name="connsiteY0"/>
              <a:gd fmla="*/ 1152128 w 1152128" name="connsiteX1"/>
              <a:gd fmla="*/ 0 h 503200" name="connsiteY1"/>
              <a:gd fmla="*/ 1152128 w 1152128" name="connsiteX2"/>
              <a:gd fmla="*/ 300000 h 503200" name="connsiteY2"/>
              <a:gd fmla="*/ 0 w 1152128" name="connsiteX3"/>
              <a:gd fmla="*/ 503200 h 503200" name="connsiteY3"/>
              <a:gd fmla="*/ 0 w 1152128" name="connsiteX4"/>
              <a:gd fmla="*/ 0 h 5032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03200" w="1152128">
                <a:moveTo>
                  <a:pt x="0" y="0"/>
                </a:moveTo>
                <a:lnTo>
                  <a:pt x="1152128" y="0"/>
                </a:lnTo>
                <a:lnTo>
                  <a:pt x="1152128" y="300000"/>
                </a:lnTo>
                <a:lnTo>
                  <a:pt x="0" y="503200"/>
                </a:lnTo>
                <a:lnTo>
                  <a:pt x="0" y="0"/>
                </a:lnTo>
                <a:close/>
              </a:path>
            </a:pathLst>
          </a:custGeom>
          <a:solidFill>
            <a:srgbClr val="00B0F0"/>
          </a:solidFill>
          <a:ln algn="ctr" cap="flat" cmpd="sng" w="25400">
            <a:noFill/>
            <a:prstDash val="solid"/>
          </a:ln>
          <a:effectLst/>
        </p:spPr>
        <p:txBody>
          <a:bodyPr anchor="ctr" bIns="158727" lIns="0" rIns="0" tIns="0"/>
          <a:lstStyle/>
          <a:p>
            <a:pPr algn="ctr">
              <a:defRPr/>
            </a:pPr>
            <a:r>
              <a:rPr altLang="zh-CN" kern="0" lang="en-US" sz="2600">
                <a:solidFill>
                  <a:sysClr lastClr="FFFFFF" val="window"/>
                </a:solidFill>
                <a:latin charset="-122" panose="020b0503020204020204" pitchFamily="34" typeface="微软雅黑"/>
                <a:ea charset="-122" panose="020b0503020204020204" pitchFamily="34" typeface="微软雅黑"/>
              </a:rPr>
              <a:t>03</a:t>
            </a:r>
          </a:p>
        </p:txBody>
      </p:sp>
      <p:sp>
        <p:nvSpPr>
          <p:cNvPr id="11" name="矩形 10"/>
          <p:cNvSpPr/>
          <p:nvPr/>
        </p:nvSpPr>
        <p:spPr>
          <a:xfrm>
            <a:off x="5924519" y="2653590"/>
            <a:ext cx="1397075" cy="866963"/>
          </a:xfrm>
          <a:prstGeom prst="rect">
            <a:avLst/>
          </a:prstGeom>
          <a:solidFill>
            <a:srgbClr val="0070C0"/>
          </a:solidFill>
          <a:ln algn="ctr" cap="flat" cmpd="sng" w="25400">
            <a:noFill/>
            <a:prstDash val="solid"/>
          </a:ln>
          <a:effectLst/>
        </p:spPr>
        <p:txBody>
          <a:bodyPr anchor="ctr" bIns="0" lIns="0" rIns="0" tIns="36000"/>
          <a:lstStyle/>
          <a:p>
            <a:pPr algn="ctr">
              <a:defRPr/>
            </a:pPr>
            <a:r>
              <a:rPr altLang="en-US" kern="0" lang="zh-CN" sz="1500">
                <a:solidFill>
                  <a:sysClr lastClr="FFFFFF" val="window"/>
                </a:solidFill>
                <a:latin charset="-122" panose="020b0503020204020204" pitchFamily="34" typeface="微软雅黑"/>
                <a:ea charset="-122" panose="020b0503020204020204" pitchFamily="34" typeface="微软雅黑"/>
              </a:rPr>
              <a:t>此处输入标题</a:t>
            </a:r>
          </a:p>
        </p:txBody>
      </p:sp>
      <p:sp>
        <p:nvSpPr>
          <p:cNvPr id="12" name="矩形 2"/>
          <p:cNvSpPr/>
          <p:nvPr/>
        </p:nvSpPr>
        <p:spPr>
          <a:xfrm>
            <a:off x="6840000" y="2436852"/>
            <a:ext cx="771969" cy="433481"/>
          </a:xfrm>
          <a:custGeom>
            <a:gdLst>
              <a:gd fmla="*/ 0 w 1152128" name="connsiteX0"/>
              <a:gd fmla="*/ 0 h 503200" name="connsiteY0"/>
              <a:gd fmla="*/ 1152128 w 1152128" name="connsiteX1"/>
              <a:gd fmla="*/ 0 h 503200" name="connsiteY1"/>
              <a:gd fmla="*/ 1152128 w 1152128" name="connsiteX2"/>
              <a:gd fmla="*/ 300000 h 503200" name="connsiteY2"/>
              <a:gd fmla="*/ 0 w 1152128" name="connsiteX3"/>
              <a:gd fmla="*/ 503200 h 503200" name="connsiteY3"/>
              <a:gd fmla="*/ 0 w 1152128" name="connsiteX4"/>
              <a:gd fmla="*/ 0 h 5032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03200" w="1152128">
                <a:moveTo>
                  <a:pt x="0" y="0"/>
                </a:moveTo>
                <a:lnTo>
                  <a:pt x="1152128" y="0"/>
                </a:lnTo>
                <a:lnTo>
                  <a:pt x="1152128" y="300000"/>
                </a:lnTo>
                <a:lnTo>
                  <a:pt x="0" y="503200"/>
                </a:lnTo>
                <a:lnTo>
                  <a:pt x="0" y="0"/>
                </a:lnTo>
                <a:close/>
              </a:path>
            </a:pathLst>
          </a:custGeom>
          <a:solidFill>
            <a:srgbClr val="00B0F0"/>
          </a:solidFill>
          <a:ln algn="ctr" cap="flat" cmpd="sng" w="25400">
            <a:noFill/>
            <a:prstDash val="solid"/>
          </a:ln>
          <a:effectLst/>
        </p:spPr>
        <p:txBody>
          <a:bodyPr anchor="ctr" bIns="158727" lIns="0" rIns="0" tIns="0"/>
          <a:lstStyle/>
          <a:p>
            <a:pPr algn="ctr">
              <a:defRPr/>
            </a:pPr>
            <a:r>
              <a:rPr altLang="zh-CN" kern="0" lang="en-US" sz="2600">
                <a:solidFill>
                  <a:sysClr lastClr="FFFFFF" val="window"/>
                </a:solidFill>
                <a:latin charset="-122" panose="020b0503020204020204" pitchFamily="34" typeface="微软雅黑"/>
                <a:ea charset="-122" panose="020b0503020204020204" pitchFamily="34" typeface="微软雅黑"/>
              </a:rPr>
              <a:t>02</a:t>
            </a:r>
          </a:p>
        </p:txBody>
      </p:sp>
      <p:sp>
        <p:nvSpPr>
          <p:cNvPr id="13" name="矩形 12"/>
          <p:cNvSpPr/>
          <p:nvPr/>
        </p:nvSpPr>
        <p:spPr>
          <a:xfrm>
            <a:off x="1532031" y="1370145"/>
            <a:ext cx="1310842" cy="866963"/>
          </a:xfrm>
          <a:prstGeom prst="rect">
            <a:avLst/>
          </a:prstGeom>
          <a:solidFill>
            <a:srgbClr val="0070C0"/>
          </a:solidFill>
          <a:ln algn="ctr" cap="flat" cmpd="sng" w="25400">
            <a:noFill/>
            <a:prstDash val="solid"/>
          </a:ln>
          <a:effectLst/>
        </p:spPr>
        <p:txBody>
          <a:bodyPr anchor="ctr" bIns="0" lIns="0" rIns="0" tIns="36000"/>
          <a:lstStyle/>
          <a:p>
            <a:pPr algn="ctr">
              <a:defRPr/>
            </a:pPr>
            <a:r>
              <a:rPr altLang="en-US" kern="0" lang="zh-CN" sz="1500">
                <a:solidFill>
                  <a:sysClr lastClr="FFFFFF" val="window"/>
                </a:solidFill>
                <a:latin charset="-122" panose="020b0503020204020204" pitchFamily="34" typeface="微软雅黑"/>
                <a:ea charset="-122" panose="020b0503020204020204" pitchFamily="34" typeface="微软雅黑"/>
              </a:rPr>
              <a:t>此处输入标题</a:t>
            </a:r>
          </a:p>
        </p:txBody>
      </p:sp>
      <p:sp>
        <p:nvSpPr>
          <p:cNvPr id="14" name="矩形 2"/>
          <p:cNvSpPr/>
          <p:nvPr/>
        </p:nvSpPr>
        <p:spPr>
          <a:xfrm>
            <a:off x="2362695" y="1156240"/>
            <a:ext cx="770553" cy="433481"/>
          </a:xfrm>
          <a:custGeom>
            <a:gdLst>
              <a:gd fmla="*/ 0 w 1152128" name="connsiteX0"/>
              <a:gd fmla="*/ 0 h 503200" name="connsiteY0"/>
              <a:gd fmla="*/ 1152128 w 1152128" name="connsiteX1"/>
              <a:gd fmla="*/ 0 h 503200" name="connsiteY1"/>
              <a:gd fmla="*/ 1152128 w 1152128" name="connsiteX2"/>
              <a:gd fmla="*/ 300000 h 503200" name="connsiteY2"/>
              <a:gd fmla="*/ 0 w 1152128" name="connsiteX3"/>
              <a:gd fmla="*/ 503200 h 503200" name="connsiteY3"/>
              <a:gd fmla="*/ 0 w 1152128" name="connsiteX4"/>
              <a:gd fmla="*/ 0 h 5032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03200" w="1152128">
                <a:moveTo>
                  <a:pt x="0" y="0"/>
                </a:moveTo>
                <a:lnTo>
                  <a:pt x="1152128" y="0"/>
                </a:lnTo>
                <a:lnTo>
                  <a:pt x="1152128" y="300000"/>
                </a:lnTo>
                <a:lnTo>
                  <a:pt x="0" y="503200"/>
                </a:lnTo>
                <a:lnTo>
                  <a:pt x="0" y="0"/>
                </a:lnTo>
                <a:close/>
              </a:path>
            </a:pathLst>
          </a:custGeom>
          <a:solidFill>
            <a:srgbClr val="00B0F0"/>
          </a:solidFill>
          <a:ln algn="ctr" cap="flat" cmpd="sng" w="25400">
            <a:noFill/>
            <a:prstDash val="solid"/>
          </a:ln>
          <a:effectLst/>
        </p:spPr>
        <p:txBody>
          <a:bodyPr anchor="ctr" bIns="158727" lIns="0" rIns="0" tIns="0"/>
          <a:lstStyle/>
          <a:p>
            <a:pPr algn="ctr">
              <a:defRPr/>
            </a:pPr>
            <a:r>
              <a:rPr altLang="zh-CN" kern="0" lang="en-US" sz="2600">
                <a:solidFill>
                  <a:sysClr lastClr="FFFFFF" val="window"/>
                </a:solidFill>
                <a:latin charset="-122" panose="020b0503020204020204" pitchFamily="34" typeface="微软雅黑"/>
                <a:ea charset="-122" panose="020b0503020204020204" pitchFamily="34" typeface="微软雅黑"/>
              </a:rPr>
              <a:t>01</a:t>
            </a:r>
          </a:p>
        </p:txBody>
      </p:sp>
      <p:sp>
        <p:nvSpPr>
          <p:cNvPr id="15" name="TextBox 24"/>
          <p:cNvSpPr txBox="1">
            <a:spLocks noChangeArrowheads="1"/>
          </p:cNvSpPr>
          <p:nvPr/>
        </p:nvSpPr>
        <p:spPr bwMode="auto">
          <a:xfrm>
            <a:off x="2990567" y="1518427"/>
            <a:ext cx="2852308" cy="6035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a:ea charset="-128" pitchFamily="-110" typeface="ＭＳ Ｐゴシック"/>
              </a:defRPr>
            </a:lvl1pPr>
            <a:lvl2pPr eaLnBrk="0" hangingPunct="0" indent="-37474525" marL="37931725">
              <a:defRPr sz="2400">
                <a:solidFill>
                  <a:schemeClr val="tx1"/>
                </a:solidFill>
                <a:latin typeface="Arial"/>
                <a:ea charset="-128" pitchFamily="-110" typeface="ＭＳ Ｐゴシック"/>
              </a:defRPr>
            </a:lvl2pPr>
            <a:lvl3pPr eaLnBrk="0" hangingPunct="0">
              <a:defRPr sz="2400">
                <a:solidFill>
                  <a:schemeClr val="tx1"/>
                </a:solidFill>
                <a:latin typeface="Arial"/>
                <a:ea charset="-128" pitchFamily="-110" typeface="ＭＳ Ｐゴシック"/>
              </a:defRPr>
            </a:lvl3pPr>
            <a:lvl4pPr eaLnBrk="0" hangingPunct="0">
              <a:defRPr sz="2400">
                <a:solidFill>
                  <a:schemeClr val="tx1"/>
                </a:solidFill>
                <a:latin typeface="Arial"/>
                <a:ea charset="-128" pitchFamily="-110" typeface="ＭＳ Ｐゴシック"/>
              </a:defRPr>
            </a:lvl4pPr>
            <a:lvl5pPr eaLnBrk="0" hangingPunct="0">
              <a:defRPr sz="2400">
                <a:solidFill>
                  <a:schemeClr val="tx1"/>
                </a:solidFill>
                <a:latin typeface="Arial"/>
                <a:ea charset="-128" pitchFamily="-110" typeface="ＭＳ Ｐゴシック"/>
              </a:defRPr>
            </a:lvl5pPr>
            <a:lvl6pPr eaLnBrk="0" fontAlgn="base" hangingPunct="0" marL="457200">
              <a:spcBef>
                <a:spcPct val="0"/>
              </a:spcBef>
              <a:spcAft>
                <a:spcPct val="0"/>
              </a:spcAft>
              <a:defRPr sz="2400">
                <a:solidFill>
                  <a:schemeClr val="tx1"/>
                </a:solidFill>
                <a:latin typeface="Arial"/>
                <a:ea charset="-128" pitchFamily="-110" typeface="ＭＳ Ｐゴシック"/>
              </a:defRPr>
            </a:lvl6pPr>
            <a:lvl7pPr eaLnBrk="0" fontAlgn="base" hangingPunct="0" marL="914400">
              <a:spcBef>
                <a:spcPct val="0"/>
              </a:spcBef>
              <a:spcAft>
                <a:spcPct val="0"/>
              </a:spcAft>
              <a:defRPr sz="2400">
                <a:solidFill>
                  <a:schemeClr val="tx1"/>
                </a:solidFill>
                <a:latin typeface="Arial"/>
                <a:ea charset="-128" pitchFamily="-110" typeface="ＭＳ Ｐゴシック"/>
              </a:defRPr>
            </a:lvl7pPr>
            <a:lvl8pPr eaLnBrk="0" fontAlgn="base" hangingPunct="0" marL="1371600">
              <a:spcBef>
                <a:spcPct val="0"/>
              </a:spcBef>
              <a:spcAft>
                <a:spcPct val="0"/>
              </a:spcAft>
              <a:defRPr sz="2400">
                <a:solidFill>
                  <a:schemeClr val="tx1"/>
                </a:solidFill>
                <a:latin typeface="Arial"/>
                <a:ea charset="-128" pitchFamily="-110" typeface="ＭＳ Ｐゴシック"/>
              </a:defRPr>
            </a:lvl8pPr>
            <a:lvl9pPr eaLnBrk="0" fontAlgn="base" hangingPunct="0" marL="1828800">
              <a:spcBef>
                <a:spcPct val="0"/>
              </a:spcBef>
              <a:spcAft>
                <a:spcPct val="0"/>
              </a:spcAft>
              <a:defRPr sz="2400">
                <a:solidFill>
                  <a:schemeClr val="tx1"/>
                </a:solidFill>
                <a:latin typeface="Arial"/>
                <a:ea charset="-128" pitchFamily="-110" typeface="ＭＳ Ｐゴシック"/>
              </a:defRPr>
            </a:lvl9pPr>
          </a:lstStyle>
          <a:p>
            <a:pPr eaLnBrk="1" hangingPunct="1" lvl="0">
              <a:lnSpc>
                <a:spcPct val="120000"/>
              </a:lnSpc>
              <a:defRPr/>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添加说明文字添加说明文字添加说明文字添加说明文字添加说明文字</a:t>
            </a:r>
          </a:p>
        </p:txBody>
      </p:sp>
      <p:sp>
        <p:nvSpPr>
          <p:cNvPr id="16" name="TextBox 24"/>
          <p:cNvSpPr txBox="1">
            <a:spLocks noChangeArrowheads="1"/>
          </p:cNvSpPr>
          <p:nvPr/>
        </p:nvSpPr>
        <p:spPr bwMode="auto">
          <a:xfrm>
            <a:off x="2990567" y="2782372"/>
            <a:ext cx="2852308" cy="6035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a:ea charset="-128" pitchFamily="-110" typeface="ＭＳ Ｐゴシック"/>
              </a:defRPr>
            </a:lvl1pPr>
            <a:lvl2pPr eaLnBrk="0" hangingPunct="0" indent="-37474525" marL="37931725">
              <a:defRPr sz="2400">
                <a:solidFill>
                  <a:schemeClr val="tx1"/>
                </a:solidFill>
                <a:latin typeface="Arial"/>
                <a:ea charset="-128" pitchFamily="-110" typeface="ＭＳ Ｐゴシック"/>
              </a:defRPr>
            </a:lvl2pPr>
            <a:lvl3pPr eaLnBrk="0" hangingPunct="0">
              <a:defRPr sz="2400">
                <a:solidFill>
                  <a:schemeClr val="tx1"/>
                </a:solidFill>
                <a:latin typeface="Arial"/>
                <a:ea charset="-128" pitchFamily="-110" typeface="ＭＳ Ｐゴシック"/>
              </a:defRPr>
            </a:lvl3pPr>
            <a:lvl4pPr eaLnBrk="0" hangingPunct="0">
              <a:defRPr sz="2400">
                <a:solidFill>
                  <a:schemeClr val="tx1"/>
                </a:solidFill>
                <a:latin typeface="Arial"/>
                <a:ea charset="-128" pitchFamily="-110" typeface="ＭＳ Ｐゴシック"/>
              </a:defRPr>
            </a:lvl4pPr>
            <a:lvl5pPr eaLnBrk="0" hangingPunct="0">
              <a:defRPr sz="2400">
                <a:solidFill>
                  <a:schemeClr val="tx1"/>
                </a:solidFill>
                <a:latin typeface="Arial"/>
                <a:ea charset="-128" pitchFamily="-110" typeface="ＭＳ Ｐゴシック"/>
              </a:defRPr>
            </a:lvl5pPr>
            <a:lvl6pPr eaLnBrk="0" fontAlgn="base" hangingPunct="0" marL="457200">
              <a:spcBef>
                <a:spcPct val="0"/>
              </a:spcBef>
              <a:spcAft>
                <a:spcPct val="0"/>
              </a:spcAft>
              <a:defRPr sz="2400">
                <a:solidFill>
                  <a:schemeClr val="tx1"/>
                </a:solidFill>
                <a:latin typeface="Arial"/>
                <a:ea charset="-128" pitchFamily="-110" typeface="ＭＳ Ｐゴシック"/>
              </a:defRPr>
            </a:lvl6pPr>
            <a:lvl7pPr eaLnBrk="0" fontAlgn="base" hangingPunct="0" marL="914400">
              <a:spcBef>
                <a:spcPct val="0"/>
              </a:spcBef>
              <a:spcAft>
                <a:spcPct val="0"/>
              </a:spcAft>
              <a:defRPr sz="2400">
                <a:solidFill>
                  <a:schemeClr val="tx1"/>
                </a:solidFill>
                <a:latin typeface="Arial"/>
                <a:ea charset="-128" pitchFamily="-110" typeface="ＭＳ Ｐゴシック"/>
              </a:defRPr>
            </a:lvl7pPr>
            <a:lvl8pPr eaLnBrk="0" fontAlgn="base" hangingPunct="0" marL="1371600">
              <a:spcBef>
                <a:spcPct val="0"/>
              </a:spcBef>
              <a:spcAft>
                <a:spcPct val="0"/>
              </a:spcAft>
              <a:defRPr sz="2400">
                <a:solidFill>
                  <a:schemeClr val="tx1"/>
                </a:solidFill>
                <a:latin typeface="Arial"/>
                <a:ea charset="-128" pitchFamily="-110" typeface="ＭＳ Ｐゴシック"/>
              </a:defRPr>
            </a:lvl8pPr>
            <a:lvl9pPr eaLnBrk="0" fontAlgn="base" hangingPunct="0" marL="1828800">
              <a:spcBef>
                <a:spcPct val="0"/>
              </a:spcBef>
              <a:spcAft>
                <a:spcPct val="0"/>
              </a:spcAft>
              <a:defRPr sz="2400">
                <a:solidFill>
                  <a:schemeClr val="tx1"/>
                </a:solidFill>
                <a:latin typeface="Arial"/>
                <a:ea charset="-128" pitchFamily="-110" typeface="ＭＳ Ｐゴシック"/>
              </a:defRPr>
            </a:lvl9pPr>
          </a:lstStyle>
          <a:p>
            <a:pPr eaLnBrk="1" hangingPunct="1" lvl="0">
              <a:lnSpc>
                <a:spcPct val="120000"/>
              </a:lnSpc>
              <a:defRPr/>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添加说明文字添加说明文字添加说明文字添加说明文字添加说明文字</a:t>
            </a:r>
          </a:p>
        </p:txBody>
      </p:sp>
      <p:sp>
        <p:nvSpPr>
          <p:cNvPr id="17" name="TextBox 24"/>
          <p:cNvSpPr txBox="1">
            <a:spLocks noChangeArrowheads="1"/>
          </p:cNvSpPr>
          <p:nvPr/>
        </p:nvSpPr>
        <p:spPr bwMode="auto">
          <a:xfrm>
            <a:off x="2990567" y="4110715"/>
            <a:ext cx="2852308" cy="6035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a:ea charset="-128" pitchFamily="-110" typeface="ＭＳ Ｐゴシック"/>
              </a:defRPr>
            </a:lvl1pPr>
            <a:lvl2pPr eaLnBrk="0" hangingPunct="0" indent="-37474525" marL="37931725">
              <a:defRPr sz="2400">
                <a:solidFill>
                  <a:schemeClr val="tx1"/>
                </a:solidFill>
                <a:latin typeface="Arial"/>
                <a:ea charset="-128" pitchFamily="-110" typeface="ＭＳ Ｐゴシック"/>
              </a:defRPr>
            </a:lvl2pPr>
            <a:lvl3pPr eaLnBrk="0" hangingPunct="0">
              <a:defRPr sz="2400">
                <a:solidFill>
                  <a:schemeClr val="tx1"/>
                </a:solidFill>
                <a:latin typeface="Arial"/>
                <a:ea charset="-128" pitchFamily="-110" typeface="ＭＳ Ｐゴシック"/>
              </a:defRPr>
            </a:lvl3pPr>
            <a:lvl4pPr eaLnBrk="0" hangingPunct="0">
              <a:defRPr sz="2400">
                <a:solidFill>
                  <a:schemeClr val="tx1"/>
                </a:solidFill>
                <a:latin typeface="Arial"/>
                <a:ea charset="-128" pitchFamily="-110" typeface="ＭＳ Ｐゴシック"/>
              </a:defRPr>
            </a:lvl4pPr>
            <a:lvl5pPr eaLnBrk="0" hangingPunct="0">
              <a:defRPr sz="2400">
                <a:solidFill>
                  <a:schemeClr val="tx1"/>
                </a:solidFill>
                <a:latin typeface="Arial"/>
                <a:ea charset="-128" pitchFamily="-110" typeface="ＭＳ Ｐゴシック"/>
              </a:defRPr>
            </a:lvl5pPr>
            <a:lvl6pPr eaLnBrk="0" fontAlgn="base" hangingPunct="0" marL="457200">
              <a:spcBef>
                <a:spcPct val="0"/>
              </a:spcBef>
              <a:spcAft>
                <a:spcPct val="0"/>
              </a:spcAft>
              <a:defRPr sz="2400">
                <a:solidFill>
                  <a:schemeClr val="tx1"/>
                </a:solidFill>
                <a:latin typeface="Arial"/>
                <a:ea charset="-128" pitchFamily="-110" typeface="ＭＳ Ｐゴシック"/>
              </a:defRPr>
            </a:lvl6pPr>
            <a:lvl7pPr eaLnBrk="0" fontAlgn="base" hangingPunct="0" marL="914400">
              <a:spcBef>
                <a:spcPct val="0"/>
              </a:spcBef>
              <a:spcAft>
                <a:spcPct val="0"/>
              </a:spcAft>
              <a:defRPr sz="2400">
                <a:solidFill>
                  <a:schemeClr val="tx1"/>
                </a:solidFill>
                <a:latin typeface="Arial"/>
                <a:ea charset="-128" pitchFamily="-110" typeface="ＭＳ Ｐゴシック"/>
              </a:defRPr>
            </a:lvl7pPr>
            <a:lvl8pPr eaLnBrk="0" fontAlgn="base" hangingPunct="0" marL="1371600">
              <a:spcBef>
                <a:spcPct val="0"/>
              </a:spcBef>
              <a:spcAft>
                <a:spcPct val="0"/>
              </a:spcAft>
              <a:defRPr sz="2400">
                <a:solidFill>
                  <a:schemeClr val="tx1"/>
                </a:solidFill>
                <a:latin typeface="Arial"/>
                <a:ea charset="-128" pitchFamily="-110" typeface="ＭＳ Ｐゴシック"/>
              </a:defRPr>
            </a:lvl8pPr>
            <a:lvl9pPr eaLnBrk="0" fontAlgn="base" hangingPunct="0" marL="1828800">
              <a:spcBef>
                <a:spcPct val="0"/>
              </a:spcBef>
              <a:spcAft>
                <a:spcPct val="0"/>
              </a:spcAft>
              <a:defRPr sz="2400">
                <a:solidFill>
                  <a:schemeClr val="tx1"/>
                </a:solidFill>
                <a:latin typeface="Arial"/>
                <a:ea charset="-128" pitchFamily="-110" typeface="ＭＳ Ｐゴシック"/>
              </a:defRPr>
            </a:lvl9pPr>
          </a:lstStyle>
          <a:p>
            <a:pPr eaLnBrk="1" hangingPunct="1" lvl="0">
              <a:lnSpc>
                <a:spcPct val="120000"/>
              </a:lnSpc>
              <a:defRPr/>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添加说明文字添加说明文字添加说明文字添加说明文字添加说明文字</a:t>
            </a:r>
          </a:p>
        </p:txBody>
      </p:sp>
    </p:spTree>
    <p:extLst>
      <p:ext uri="{BB962C8B-B14F-4D97-AF65-F5344CB8AC3E}">
        <p14:creationId val="3916581577"/>
      </p:ext>
    </p:extLst>
  </p:cSld>
  <p:clrMapOvr>
    <a:masterClrMapping/>
  </p:clrMapOvr>
  <p:transition>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4"/>
                                        </p:tgtEl>
                                        <p:attrNameLst>
                                          <p:attrName>style.visibility</p:attrName>
                                        </p:attrNameLst>
                                      </p:cBhvr>
                                      <p:to>
                                        <p:strVal val="visible"/>
                                      </p:to>
                                    </p:set>
                                    <p:animEffect filter="box(out)" transition="in">
                                      <p:cBhvr>
                                        <p:cTn dur="500" id="7"/>
                                        <p:tgtEl>
                                          <p:spTgt spid="4"/>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5"/>
                                        </p:tgtEl>
                                        <p:attrNameLst>
                                          <p:attrName>style.visibility</p:attrName>
                                        </p:attrNameLst>
                                      </p:cBhvr>
                                      <p:to>
                                        <p:strVal val="visible"/>
                                      </p:to>
                                    </p:set>
                                    <p:animEffect filter="box(out)" transition="in">
                                      <p:cBhvr>
                                        <p:cTn dur="500" id="10"/>
                                        <p:tgtEl>
                                          <p:spTgt spid="5"/>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3"/>
                                        </p:tgtEl>
                                        <p:attrNameLst>
                                          <p:attrName>style.visibility</p:attrName>
                                        </p:attrNameLst>
                                      </p:cBhvr>
                                      <p:to>
                                        <p:strVal val="visible"/>
                                      </p:to>
                                    </p:set>
                                    <p:animEffect filter="wipe(left)" transition="in">
                                      <p:cBhvr>
                                        <p:cTn dur="500" id="14"/>
                                        <p:tgtEl>
                                          <p:spTgt spid="3"/>
                                        </p:tgtEl>
                                      </p:cBhvr>
                                    </p:animEffect>
                                  </p:childTnLst>
                                </p:cTn>
                              </p:par>
                              <p:par>
                                <p:cTn fill="hold" id="15" nodeType="withEffect" presetClass="entr" presetID="2" presetSubtype="2">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1+#ppt_w/2"/>
                                          </p:val>
                                        </p:tav>
                                        <p:tav tm="100000">
                                          <p:val>
                                            <p:strVal val="#ppt_x"/>
                                          </p:val>
                                        </p:tav>
                                      </p:tavLst>
                                    </p:anim>
                                    <p:anim calcmode="lin" valueType="num">
                                      <p:cBhvr additive="base">
                                        <p:cTn dur="500" fill="hold" id="18"/>
                                        <p:tgtEl>
                                          <p:spTgt spid="6"/>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000"/>
                            </p:stCondLst>
                            <p:childTnLst>
                              <p:par>
                                <p:cTn fill="hold" grpId="0" id="20" nodeType="afterEffect" presetClass="entr" presetID="12" presetSubtype="8">
                                  <p:stCondLst>
                                    <p:cond delay="0"/>
                                  </p:stCondLst>
                                  <p:childTnLst>
                                    <p:set>
                                      <p:cBhvr>
                                        <p:cTn dur="1" fill="hold" id="21">
                                          <p:stCondLst>
                                            <p:cond delay="0"/>
                                          </p:stCondLst>
                                        </p:cTn>
                                        <p:tgtEl>
                                          <p:spTgt spid="13"/>
                                        </p:tgtEl>
                                        <p:attrNameLst>
                                          <p:attrName>style.visibility</p:attrName>
                                        </p:attrNameLst>
                                      </p:cBhvr>
                                      <p:to>
                                        <p:strVal val="visible"/>
                                      </p:to>
                                    </p:set>
                                    <p:anim calcmode="lin" valueType="num">
                                      <p:cBhvr additive="base">
                                        <p:cTn dur="500" id="22"/>
                                        <p:tgtEl>
                                          <p:spTgt spid="13"/>
                                        </p:tgtEl>
                                        <p:attrNameLst>
                                          <p:attrName>ppt_x</p:attrName>
                                        </p:attrNameLst>
                                      </p:cBhvr>
                                      <p:tavLst>
                                        <p:tav tm="0">
                                          <p:val>
                                            <p:strVal val="#ppt_x-#ppt_w*1.125000"/>
                                          </p:val>
                                        </p:tav>
                                        <p:tav tm="100000">
                                          <p:val>
                                            <p:strVal val="#ppt_x"/>
                                          </p:val>
                                        </p:tav>
                                      </p:tavLst>
                                    </p:anim>
                                    <p:animEffect filter="wipe(right)" transition="in">
                                      <p:cBhvr>
                                        <p:cTn dur="500" id="23"/>
                                        <p:tgtEl>
                                          <p:spTgt spid="13"/>
                                        </p:tgtEl>
                                      </p:cBhvr>
                                    </p:animEffect>
                                  </p:childTnLst>
                                </p:cTn>
                              </p:par>
                              <p:par>
                                <p:cTn fill="hold" grpId="0" id="24" nodeType="withEffect" presetClass="entr" presetID="12" presetSubtype="2">
                                  <p:stCondLst>
                                    <p:cond delay="0"/>
                                  </p:stCondLst>
                                  <p:childTnLst>
                                    <p:set>
                                      <p:cBhvr>
                                        <p:cTn dur="1" fill="hold" id="25">
                                          <p:stCondLst>
                                            <p:cond delay="0"/>
                                          </p:stCondLst>
                                        </p:cTn>
                                        <p:tgtEl>
                                          <p:spTgt spid="14"/>
                                        </p:tgtEl>
                                        <p:attrNameLst>
                                          <p:attrName>style.visibility</p:attrName>
                                        </p:attrNameLst>
                                      </p:cBhvr>
                                      <p:to>
                                        <p:strVal val="visible"/>
                                      </p:to>
                                    </p:set>
                                    <p:anim calcmode="lin" valueType="num">
                                      <p:cBhvr additive="base">
                                        <p:cTn dur="500" id="26"/>
                                        <p:tgtEl>
                                          <p:spTgt spid="14"/>
                                        </p:tgtEl>
                                        <p:attrNameLst>
                                          <p:attrName>ppt_x</p:attrName>
                                        </p:attrNameLst>
                                      </p:cBhvr>
                                      <p:tavLst>
                                        <p:tav tm="0">
                                          <p:val>
                                            <p:strVal val="#ppt_x+#ppt_w*1.125000"/>
                                          </p:val>
                                        </p:tav>
                                        <p:tav tm="100000">
                                          <p:val>
                                            <p:strVal val="#ppt_x"/>
                                          </p:val>
                                        </p:tav>
                                      </p:tavLst>
                                    </p:anim>
                                    <p:animEffect filter="wipe(left)" transition="in">
                                      <p:cBhvr>
                                        <p:cTn dur="500" id="27"/>
                                        <p:tgtEl>
                                          <p:spTgt spid="14"/>
                                        </p:tgtEl>
                                      </p:cBhvr>
                                    </p:animEffect>
                                  </p:childTnLst>
                                </p:cTn>
                              </p:par>
                            </p:childTnLst>
                          </p:cTn>
                        </p:par>
                        <p:par>
                          <p:cTn fill="hold" id="28" nodeType="afterGroup">
                            <p:stCondLst>
                              <p:cond delay="1500"/>
                            </p:stCondLst>
                            <p:childTnLst>
                              <p:par>
                                <p:cTn fill="hold" grpId="0" id="29" nodeType="afterEffect" presetClass="entr" presetID="22" presetSubtype="8">
                                  <p:stCondLst>
                                    <p:cond delay="0"/>
                                  </p:stCondLst>
                                  <p:childTnLst>
                                    <p:set>
                                      <p:cBhvr>
                                        <p:cTn dur="1" fill="hold" id="30">
                                          <p:stCondLst>
                                            <p:cond delay="0"/>
                                          </p:stCondLst>
                                        </p:cTn>
                                        <p:tgtEl>
                                          <p:spTgt spid="15"/>
                                        </p:tgtEl>
                                        <p:attrNameLst>
                                          <p:attrName>style.visibility</p:attrName>
                                        </p:attrNameLst>
                                      </p:cBhvr>
                                      <p:to>
                                        <p:strVal val="visible"/>
                                      </p:to>
                                    </p:set>
                                    <p:animEffect filter="wipe(left)" transition="in">
                                      <p:cBhvr>
                                        <p:cTn dur="500" id="31"/>
                                        <p:tgtEl>
                                          <p:spTgt spid="15"/>
                                        </p:tgtEl>
                                      </p:cBhvr>
                                    </p:animEffect>
                                  </p:childTnLst>
                                </p:cTn>
                              </p:par>
                            </p:childTnLst>
                          </p:cTn>
                        </p:par>
                        <p:par>
                          <p:cTn fill="hold" id="32" nodeType="afterGroup">
                            <p:stCondLst>
                              <p:cond delay="2000"/>
                            </p:stCondLst>
                            <p:childTnLst>
                              <p:par>
                                <p:cTn fill="hold" grpId="0" id="33" nodeType="afterEffect" presetClass="entr" presetID="12" presetSubtype="8">
                                  <p:stCondLst>
                                    <p:cond delay="0"/>
                                  </p:stCondLst>
                                  <p:childTnLst>
                                    <p:set>
                                      <p:cBhvr>
                                        <p:cTn dur="1" fill="hold" id="34">
                                          <p:stCondLst>
                                            <p:cond delay="0"/>
                                          </p:stCondLst>
                                        </p:cTn>
                                        <p:tgtEl>
                                          <p:spTgt spid="11"/>
                                        </p:tgtEl>
                                        <p:attrNameLst>
                                          <p:attrName>style.visibility</p:attrName>
                                        </p:attrNameLst>
                                      </p:cBhvr>
                                      <p:to>
                                        <p:strVal val="visible"/>
                                      </p:to>
                                    </p:set>
                                    <p:anim calcmode="lin" valueType="num">
                                      <p:cBhvr additive="base">
                                        <p:cTn dur="500" id="35"/>
                                        <p:tgtEl>
                                          <p:spTgt spid="11"/>
                                        </p:tgtEl>
                                        <p:attrNameLst>
                                          <p:attrName>ppt_x</p:attrName>
                                        </p:attrNameLst>
                                      </p:cBhvr>
                                      <p:tavLst>
                                        <p:tav tm="0">
                                          <p:val>
                                            <p:strVal val="#ppt_x-#ppt_w*1.125000"/>
                                          </p:val>
                                        </p:tav>
                                        <p:tav tm="100000">
                                          <p:val>
                                            <p:strVal val="#ppt_x"/>
                                          </p:val>
                                        </p:tav>
                                      </p:tavLst>
                                    </p:anim>
                                    <p:animEffect filter="wipe(right)" transition="in">
                                      <p:cBhvr>
                                        <p:cTn dur="500" id="36"/>
                                        <p:tgtEl>
                                          <p:spTgt spid="11"/>
                                        </p:tgtEl>
                                      </p:cBhvr>
                                    </p:animEffect>
                                  </p:childTnLst>
                                </p:cTn>
                              </p:par>
                              <p:par>
                                <p:cTn fill="hold" grpId="0" id="37" nodeType="withEffect" presetClass="entr" presetID="12" presetSubtype="2">
                                  <p:stCondLst>
                                    <p:cond delay="0"/>
                                  </p:stCondLst>
                                  <p:childTnLst>
                                    <p:set>
                                      <p:cBhvr>
                                        <p:cTn dur="1" fill="hold" id="38">
                                          <p:stCondLst>
                                            <p:cond delay="0"/>
                                          </p:stCondLst>
                                        </p:cTn>
                                        <p:tgtEl>
                                          <p:spTgt spid="12"/>
                                        </p:tgtEl>
                                        <p:attrNameLst>
                                          <p:attrName>style.visibility</p:attrName>
                                        </p:attrNameLst>
                                      </p:cBhvr>
                                      <p:to>
                                        <p:strVal val="visible"/>
                                      </p:to>
                                    </p:set>
                                    <p:anim calcmode="lin" valueType="num">
                                      <p:cBhvr additive="base">
                                        <p:cTn dur="500" id="39"/>
                                        <p:tgtEl>
                                          <p:spTgt spid="12"/>
                                        </p:tgtEl>
                                        <p:attrNameLst>
                                          <p:attrName>ppt_x</p:attrName>
                                        </p:attrNameLst>
                                      </p:cBhvr>
                                      <p:tavLst>
                                        <p:tav tm="0">
                                          <p:val>
                                            <p:strVal val="#ppt_x+#ppt_w*1.125000"/>
                                          </p:val>
                                        </p:tav>
                                        <p:tav tm="100000">
                                          <p:val>
                                            <p:strVal val="#ppt_x"/>
                                          </p:val>
                                        </p:tav>
                                      </p:tavLst>
                                    </p:anim>
                                    <p:animEffect filter="wipe(left)" transition="in">
                                      <p:cBhvr>
                                        <p:cTn dur="500" id="40"/>
                                        <p:tgtEl>
                                          <p:spTgt spid="12"/>
                                        </p:tgtEl>
                                      </p:cBhvr>
                                    </p:animEffect>
                                  </p:childTnLst>
                                </p:cTn>
                              </p:par>
                            </p:childTnLst>
                          </p:cTn>
                        </p:par>
                        <p:par>
                          <p:cTn fill="hold" id="41" nodeType="afterGroup">
                            <p:stCondLst>
                              <p:cond delay="2500"/>
                            </p:stCondLst>
                            <p:childTnLst>
                              <p:par>
                                <p:cTn fill="hold" grpId="0" id="42" nodeType="afterEffect" presetClass="entr" presetID="22" presetSubtype="2">
                                  <p:stCondLst>
                                    <p:cond delay="0"/>
                                  </p:stCondLst>
                                  <p:childTnLst>
                                    <p:set>
                                      <p:cBhvr>
                                        <p:cTn dur="1" fill="hold" id="43">
                                          <p:stCondLst>
                                            <p:cond delay="0"/>
                                          </p:stCondLst>
                                        </p:cTn>
                                        <p:tgtEl>
                                          <p:spTgt spid="16"/>
                                        </p:tgtEl>
                                        <p:attrNameLst>
                                          <p:attrName>style.visibility</p:attrName>
                                        </p:attrNameLst>
                                      </p:cBhvr>
                                      <p:to>
                                        <p:strVal val="visible"/>
                                      </p:to>
                                    </p:set>
                                    <p:animEffect filter="wipe(right)" transition="in">
                                      <p:cBhvr>
                                        <p:cTn dur="500" id="44"/>
                                        <p:tgtEl>
                                          <p:spTgt spid="16"/>
                                        </p:tgtEl>
                                      </p:cBhvr>
                                    </p:animEffect>
                                  </p:childTnLst>
                                </p:cTn>
                              </p:par>
                            </p:childTnLst>
                          </p:cTn>
                        </p:par>
                        <p:par>
                          <p:cTn fill="hold" id="45" nodeType="afterGroup">
                            <p:stCondLst>
                              <p:cond delay="3000"/>
                            </p:stCondLst>
                            <p:childTnLst>
                              <p:par>
                                <p:cTn fill="hold" grpId="0" id="46" nodeType="afterEffect" presetClass="entr" presetID="12" presetSubtype="8">
                                  <p:stCondLst>
                                    <p:cond delay="0"/>
                                  </p:stCondLst>
                                  <p:childTnLst>
                                    <p:set>
                                      <p:cBhvr>
                                        <p:cTn dur="1" fill="hold" id="47">
                                          <p:stCondLst>
                                            <p:cond delay="0"/>
                                          </p:stCondLst>
                                        </p:cTn>
                                        <p:tgtEl>
                                          <p:spTgt spid="9"/>
                                        </p:tgtEl>
                                        <p:attrNameLst>
                                          <p:attrName>style.visibility</p:attrName>
                                        </p:attrNameLst>
                                      </p:cBhvr>
                                      <p:to>
                                        <p:strVal val="visible"/>
                                      </p:to>
                                    </p:set>
                                    <p:anim calcmode="lin" valueType="num">
                                      <p:cBhvr additive="base">
                                        <p:cTn dur="500" id="48"/>
                                        <p:tgtEl>
                                          <p:spTgt spid="9"/>
                                        </p:tgtEl>
                                        <p:attrNameLst>
                                          <p:attrName>ppt_x</p:attrName>
                                        </p:attrNameLst>
                                      </p:cBhvr>
                                      <p:tavLst>
                                        <p:tav tm="0">
                                          <p:val>
                                            <p:strVal val="#ppt_x-#ppt_w*1.125000"/>
                                          </p:val>
                                        </p:tav>
                                        <p:tav tm="100000">
                                          <p:val>
                                            <p:strVal val="#ppt_x"/>
                                          </p:val>
                                        </p:tav>
                                      </p:tavLst>
                                    </p:anim>
                                    <p:animEffect filter="wipe(right)" transition="in">
                                      <p:cBhvr>
                                        <p:cTn dur="500" id="49"/>
                                        <p:tgtEl>
                                          <p:spTgt spid="9"/>
                                        </p:tgtEl>
                                      </p:cBhvr>
                                    </p:animEffect>
                                  </p:childTnLst>
                                </p:cTn>
                              </p:par>
                              <p:par>
                                <p:cTn fill="hold" grpId="0" id="50" nodeType="withEffect" presetClass="entr" presetID="12" presetSubtype="2">
                                  <p:stCondLst>
                                    <p:cond delay="0"/>
                                  </p:stCondLst>
                                  <p:childTnLst>
                                    <p:set>
                                      <p:cBhvr>
                                        <p:cTn dur="1" fill="hold" id="51">
                                          <p:stCondLst>
                                            <p:cond delay="0"/>
                                          </p:stCondLst>
                                        </p:cTn>
                                        <p:tgtEl>
                                          <p:spTgt spid="10"/>
                                        </p:tgtEl>
                                        <p:attrNameLst>
                                          <p:attrName>style.visibility</p:attrName>
                                        </p:attrNameLst>
                                      </p:cBhvr>
                                      <p:to>
                                        <p:strVal val="visible"/>
                                      </p:to>
                                    </p:set>
                                    <p:anim calcmode="lin" valueType="num">
                                      <p:cBhvr additive="base">
                                        <p:cTn dur="500" id="52"/>
                                        <p:tgtEl>
                                          <p:spTgt spid="10"/>
                                        </p:tgtEl>
                                        <p:attrNameLst>
                                          <p:attrName>ppt_x</p:attrName>
                                        </p:attrNameLst>
                                      </p:cBhvr>
                                      <p:tavLst>
                                        <p:tav tm="0">
                                          <p:val>
                                            <p:strVal val="#ppt_x+#ppt_w*1.125000"/>
                                          </p:val>
                                        </p:tav>
                                        <p:tav tm="100000">
                                          <p:val>
                                            <p:strVal val="#ppt_x"/>
                                          </p:val>
                                        </p:tav>
                                      </p:tavLst>
                                    </p:anim>
                                    <p:animEffect filter="wipe(left)" transition="in">
                                      <p:cBhvr>
                                        <p:cTn dur="500" id="53"/>
                                        <p:tgtEl>
                                          <p:spTgt spid="10"/>
                                        </p:tgtEl>
                                      </p:cBhvr>
                                    </p:animEffect>
                                  </p:childTnLst>
                                </p:cTn>
                              </p:par>
                            </p:childTnLst>
                          </p:cTn>
                        </p:par>
                        <p:par>
                          <p:cTn fill="hold" id="54" nodeType="afterGroup">
                            <p:stCondLst>
                              <p:cond delay="3500"/>
                            </p:stCondLst>
                            <p:childTnLst>
                              <p:par>
                                <p:cTn fill="hold" grpId="0" id="55" nodeType="afterEffect" presetClass="entr" presetID="22" presetSubtype="8">
                                  <p:stCondLst>
                                    <p:cond delay="0"/>
                                  </p:stCondLst>
                                  <p:childTnLst>
                                    <p:set>
                                      <p:cBhvr>
                                        <p:cTn dur="1" fill="hold" id="56">
                                          <p:stCondLst>
                                            <p:cond delay="0"/>
                                          </p:stCondLst>
                                        </p:cTn>
                                        <p:tgtEl>
                                          <p:spTgt spid="17"/>
                                        </p:tgtEl>
                                        <p:attrNameLst>
                                          <p:attrName>style.visibility</p:attrName>
                                        </p:attrNameLst>
                                      </p:cBhvr>
                                      <p:to>
                                        <p:strVal val="visible"/>
                                      </p:to>
                                    </p:set>
                                    <p:animEffect filter="wipe(left)" transition="in">
                                      <p:cBhvr>
                                        <p:cTn dur="500" id="57"/>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9"/>
      <p:bldP grpId="0" spid="10"/>
      <p:bldP grpId="0" spid="11"/>
      <p:bldP grpId="0" spid="12"/>
      <p:bldP grpId="0" spid="13"/>
      <p:bldP grpId="0" spid="14"/>
      <p:bldP grpId="0" spid="15"/>
      <p:bldP grpId="0" spid="16"/>
      <p:bldP grpId="0" spid="17"/>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TextBox 14"/>
          <p:cNvSpPr txBox="1">
            <a:spLocks noChangeArrowheads="1"/>
          </p:cNvSpPr>
          <p:nvPr/>
        </p:nvSpPr>
        <p:spPr bwMode="auto">
          <a:xfrm>
            <a:off x="683568" y="218132"/>
            <a:ext cx="3672408" cy="365760"/>
          </a:xfrm>
          <a:prstGeom prst="rect">
            <a:avLst/>
          </a:prstGeom>
          <a:noFill/>
          <a:ln w="9525">
            <a:noFill/>
            <a:miter lim="800000"/>
          </a:ln>
        </p:spPr>
        <p:txBody>
          <a:bodyPr wrap="square">
            <a:spAutoFit/>
          </a:bodyPr>
          <a:lstStyle/>
          <a:p>
            <a:pPr lvl="0">
              <a:defRPr/>
            </a:pPr>
            <a:r>
              <a:rPr altLang="en-US" b="1" kern="0" lang="zh-CN">
                <a:solidFill>
                  <a:schemeClr val="bg1"/>
                </a:solidFill>
                <a:latin charset="-122" panose="020b0503020204020204" pitchFamily="34" typeface="微软雅黑"/>
                <a:ea charset="-122" panose="020b0503020204020204" pitchFamily="34" typeface="微软雅黑"/>
              </a:rPr>
              <a:t>下阶段各项工作目标规划</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pic>
        <p:nvPicPr>
          <p:cNvPr id="6" name="Picture 2"/>
          <p:cNvPicPr>
            <a:picLocks noChangeArrowheads="1" noChangeAspect="1"/>
          </p:cNvPicPr>
          <p:nvPr/>
        </p:nvPicPr>
        <p:blipFill>
          <a:blip r:embed="rId3">
            <a:extLst>
              <a:ext uri="{28A0092B-C50C-407E-A947-70E740481C1C}">
                <a14:useLocalDpi val="0"/>
              </a:ext>
            </a:extLst>
          </a:blip>
          <a:stretch>
            <a:fillRect/>
          </a:stretch>
        </p:blipFill>
        <p:spPr bwMode="auto">
          <a:xfrm>
            <a:off x="7229475" y="71297"/>
            <a:ext cx="1735013" cy="53645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7" name="任意多边形 6"/>
          <p:cNvSpPr/>
          <p:nvPr/>
        </p:nvSpPr>
        <p:spPr>
          <a:xfrm rot="16200000">
            <a:off x="3209719" y="2827748"/>
            <a:ext cx="2496014" cy="1312469"/>
          </a:xfrm>
          <a:custGeom>
            <a:gdLst>
              <a:gd fmla="*/ 0 w 1312468" name="connsiteX0"/>
              <a:gd fmla="*/ 0 h 2496013" name="connsiteY0"/>
              <a:gd fmla="*/ 1312468 w 1312468" name="connsiteX1"/>
              <a:gd fmla="*/ 0 h 2496013" name="connsiteY1"/>
              <a:gd fmla="*/ 1312468 w 1312468" name="connsiteX2"/>
              <a:gd fmla="*/ 2496013 h 2496013" name="connsiteY2"/>
              <a:gd fmla="*/ 0 w 1312468" name="connsiteX3"/>
              <a:gd fmla="*/ 2496013 h 2496013" name="connsiteY3"/>
              <a:gd fmla="*/ 0 w 1312468" name="connsiteX4"/>
              <a:gd fmla="*/ 0 h 249601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496013" w="1312468">
                <a:moveTo>
                  <a:pt x="1312468" y="1"/>
                </a:moveTo>
                <a:lnTo>
                  <a:pt x="1312468" y="2496012"/>
                </a:lnTo>
                <a:lnTo>
                  <a:pt x="0" y="2496012"/>
                </a:lnTo>
                <a:lnTo>
                  <a:pt x="0" y="1"/>
                </a:lnTo>
                <a:lnTo>
                  <a:pt x="1312468" y="1"/>
                </a:lnTo>
                <a:close/>
              </a:path>
            </a:pathLst>
          </a:custGeom>
          <a:solidFill>
            <a:srgbClr val="0070C0"/>
          </a:solidFill>
          <a:ln>
            <a:noFill/>
          </a:ln>
        </p:spPr>
        <p:style>
          <a:lnRef idx="2">
            <a:schemeClr val="lt1">
              <a:hueOff val="0"/>
              <a:satOff val="0"/>
              <a:lumOff val="0"/>
              <a:alphaOff val="0"/>
            </a:schemeClr>
          </a:lnRef>
          <a:fillRef idx="1">
            <a:schemeClr val="accent5">
              <a:shade val="80000"/>
              <a:hueOff val="136816"/>
              <a:satOff val="-1492"/>
              <a:lumOff val="17053"/>
              <a:alphaOff val="0"/>
            </a:schemeClr>
          </a:fillRef>
          <a:effectRef idx="0">
            <a:schemeClr val="accent5">
              <a:shade val="80000"/>
              <a:hueOff val="136816"/>
              <a:satOff val="-1492"/>
              <a:lumOff val="17053"/>
              <a:alphaOff val="0"/>
            </a:schemeClr>
          </a:effectRef>
          <a:fontRef idx="minor">
            <a:schemeClr val="lt1"/>
          </a:fontRef>
        </p:style>
        <p:txBody>
          <a:bodyPr anchor="ctr" anchorCtr="0" bIns="22537" lIns="329611" numCol="1" rIns="120016" spcCol="1270" spcFirstLastPara="0" tIns="975360" vert="horz" wrap="square">
            <a:noAutofit/>
          </a:bodyPr>
          <a:lstStyle/>
          <a:p>
            <a:pPr algn="r" defTabSz="933450" lvl="0">
              <a:lnSpc>
                <a:spcPct val="90000"/>
              </a:lnSpc>
              <a:spcBef>
                <a:spcPct val="0"/>
              </a:spcBef>
              <a:spcAft>
                <a:spcPct val="35000"/>
              </a:spcAft>
            </a:pPr>
            <a:endParaRPr altLang="en-US" kern="1200" lang="zh-CN" sz="2100"/>
          </a:p>
        </p:txBody>
      </p:sp>
      <p:sp>
        <p:nvSpPr>
          <p:cNvPr id="8" name="任意多边形 7"/>
          <p:cNvSpPr/>
          <p:nvPr/>
        </p:nvSpPr>
        <p:spPr>
          <a:xfrm rot="16200000">
            <a:off x="4816889" y="3034057"/>
            <a:ext cx="2083396" cy="1312469"/>
          </a:xfrm>
          <a:custGeom>
            <a:gdLst>
              <a:gd fmla="*/ 0 w 1312468" name="connsiteX0"/>
              <a:gd fmla="*/ 0 h 2083396" name="connsiteY0"/>
              <a:gd fmla="*/ 1312468 w 1312468" name="connsiteX1"/>
              <a:gd fmla="*/ 0 h 2083396" name="connsiteY1"/>
              <a:gd fmla="*/ 1312468 w 1312468" name="connsiteX2"/>
              <a:gd fmla="*/ 2083396 h 2083396" name="connsiteY2"/>
              <a:gd fmla="*/ 0 w 1312468" name="connsiteX3"/>
              <a:gd fmla="*/ 2083396 h 2083396" name="connsiteY3"/>
              <a:gd fmla="*/ 0 w 1312468" name="connsiteX4"/>
              <a:gd fmla="*/ 0 h 20833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083396" w="1312468">
                <a:moveTo>
                  <a:pt x="1312468" y="2"/>
                </a:moveTo>
                <a:lnTo>
                  <a:pt x="1312468" y="2083394"/>
                </a:lnTo>
                <a:lnTo>
                  <a:pt x="0" y="2083394"/>
                </a:lnTo>
                <a:lnTo>
                  <a:pt x="0" y="2"/>
                </a:lnTo>
                <a:lnTo>
                  <a:pt x="1312468" y="2"/>
                </a:lnTo>
                <a:close/>
              </a:path>
            </a:pathLst>
          </a:custGeom>
          <a:solidFill>
            <a:srgbClr val="0070C0"/>
          </a:solidFill>
          <a:ln>
            <a:noFill/>
          </a:ln>
        </p:spPr>
        <p:style>
          <a:lnRef idx="2">
            <a:schemeClr val="lt1">
              <a:hueOff val="0"/>
              <a:satOff val="0"/>
              <a:lumOff val="0"/>
              <a:alphaOff val="0"/>
            </a:schemeClr>
          </a:lnRef>
          <a:fillRef idx="1">
            <a:schemeClr val="accent5">
              <a:shade val="80000"/>
              <a:hueOff val="205224"/>
              <a:satOff val="-2238"/>
              <a:lumOff val="25579"/>
              <a:alphaOff val="0"/>
            </a:schemeClr>
          </a:fillRef>
          <a:effectRef idx="0">
            <a:schemeClr val="accent5">
              <a:shade val="80000"/>
              <a:hueOff val="205224"/>
              <a:satOff val="-2238"/>
              <a:lumOff val="25579"/>
              <a:alphaOff val="0"/>
            </a:schemeClr>
          </a:effectRef>
          <a:fontRef idx="minor">
            <a:schemeClr val="lt1"/>
          </a:fontRef>
        </p:style>
        <p:txBody>
          <a:bodyPr anchor="ctr" anchorCtr="0" bIns="23806" lIns="292160" numCol="1" rIns="125729" spcCol="1270" spcFirstLastPara="0" tIns="975361" vert="horz" wrap="square">
            <a:noAutofit/>
          </a:bodyPr>
          <a:lstStyle/>
          <a:p>
            <a:pPr algn="r" defTabSz="977900" lvl="0">
              <a:lnSpc>
                <a:spcPct val="90000"/>
              </a:lnSpc>
              <a:spcBef>
                <a:spcPct val="0"/>
              </a:spcBef>
              <a:spcAft>
                <a:spcPct val="35000"/>
              </a:spcAft>
            </a:pPr>
            <a:endParaRPr altLang="en-US" kern="1200" lang="zh-CN" sz="2200"/>
          </a:p>
        </p:txBody>
      </p:sp>
      <p:sp>
        <p:nvSpPr>
          <p:cNvPr id="9" name="任意多边形 8"/>
          <p:cNvSpPr/>
          <p:nvPr/>
        </p:nvSpPr>
        <p:spPr>
          <a:xfrm rot="16200000">
            <a:off x="1568960" y="2617110"/>
            <a:ext cx="2917289" cy="1312470"/>
          </a:xfrm>
          <a:custGeom>
            <a:gdLst>
              <a:gd fmla="*/ 0 w 1312468" name="connsiteX0"/>
              <a:gd fmla="*/ 0 h 2917288" name="connsiteY0"/>
              <a:gd fmla="*/ 1312468 w 1312468" name="connsiteX1"/>
              <a:gd fmla="*/ 0 h 2917288" name="connsiteY1"/>
              <a:gd fmla="*/ 1312468 w 1312468" name="connsiteX2"/>
              <a:gd fmla="*/ 2917288 h 2917288" name="connsiteY2"/>
              <a:gd fmla="*/ 0 w 1312468" name="connsiteX3"/>
              <a:gd fmla="*/ 2917288 h 2917288" name="connsiteY3"/>
              <a:gd fmla="*/ 0 w 1312468" name="connsiteX4"/>
              <a:gd fmla="*/ 0 h 291728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17288" w="1312468">
                <a:moveTo>
                  <a:pt x="1312468" y="1"/>
                </a:moveTo>
                <a:lnTo>
                  <a:pt x="1312468" y="2917287"/>
                </a:lnTo>
                <a:lnTo>
                  <a:pt x="0" y="2917287"/>
                </a:lnTo>
                <a:lnTo>
                  <a:pt x="0" y="1"/>
                </a:lnTo>
                <a:lnTo>
                  <a:pt x="1312468" y="1"/>
                </a:lnTo>
                <a:close/>
              </a:path>
            </a:pathLst>
          </a:custGeom>
          <a:solidFill>
            <a:srgbClr val="0070C0"/>
          </a:solidFill>
          <a:ln>
            <a:noFill/>
          </a:ln>
        </p:spPr>
        <p:style>
          <a:lnRef idx="2">
            <a:schemeClr val="lt1">
              <a:hueOff val="0"/>
              <a:satOff val="0"/>
              <a:lumOff val="0"/>
              <a:alphaOff val="0"/>
            </a:schemeClr>
          </a:lnRef>
          <a:fillRef idx="1">
            <a:schemeClr val="accent5">
              <a:shade val="80000"/>
              <a:hueOff val="68408"/>
              <a:satOff val="-746"/>
              <a:lumOff val="8526"/>
              <a:alphaOff val="0"/>
            </a:schemeClr>
          </a:fillRef>
          <a:effectRef idx="0">
            <a:schemeClr val="accent5">
              <a:shade val="80000"/>
              <a:hueOff val="68408"/>
              <a:satOff val="-746"/>
              <a:lumOff val="8526"/>
              <a:alphaOff val="0"/>
            </a:schemeClr>
          </a:effectRef>
          <a:fontRef idx="minor">
            <a:schemeClr val="lt1"/>
          </a:fontRef>
        </p:style>
        <p:txBody>
          <a:bodyPr anchor="ctr" anchorCtr="0" bIns="22537" lIns="371739" numCol="1" rIns="120016" spcCol="1270" spcFirstLastPara="0" tIns="975362" vert="horz" wrap="square">
            <a:noAutofit/>
          </a:bodyPr>
          <a:lstStyle/>
          <a:p>
            <a:pPr algn="r" defTabSz="933450" lvl="0">
              <a:lnSpc>
                <a:spcPct val="90000"/>
              </a:lnSpc>
              <a:spcBef>
                <a:spcPct val="0"/>
              </a:spcBef>
              <a:spcAft>
                <a:spcPct val="35000"/>
              </a:spcAft>
            </a:pPr>
            <a:endParaRPr altLang="en-US" kern="1200" lang="zh-CN" sz="2100"/>
          </a:p>
        </p:txBody>
      </p:sp>
      <p:sp>
        <p:nvSpPr>
          <p:cNvPr id="10" name="任意多边形 9"/>
          <p:cNvSpPr/>
          <p:nvPr/>
        </p:nvSpPr>
        <p:spPr>
          <a:xfrm rot="16200000">
            <a:off x="-63911" y="2418628"/>
            <a:ext cx="3314253" cy="1312470"/>
          </a:xfrm>
          <a:custGeom>
            <a:gdLst>
              <a:gd fmla="*/ 0 w 1312468" name="connsiteX0"/>
              <a:gd fmla="*/ 0 h 3314252" name="connsiteY0"/>
              <a:gd fmla="*/ 1312468 w 1312468" name="connsiteX1"/>
              <a:gd fmla="*/ 0 h 3314252" name="connsiteY1"/>
              <a:gd fmla="*/ 1312468 w 1312468" name="connsiteX2"/>
              <a:gd fmla="*/ 3314252 h 3314252" name="connsiteY2"/>
              <a:gd fmla="*/ 0 w 1312468" name="connsiteX3"/>
              <a:gd fmla="*/ 3314252 h 3314252" name="connsiteY3"/>
              <a:gd fmla="*/ 0 w 1312468" name="connsiteX4"/>
              <a:gd fmla="*/ 0 h 331425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314252" w="1312468">
                <a:moveTo>
                  <a:pt x="1312468" y="3"/>
                </a:moveTo>
                <a:lnTo>
                  <a:pt x="1312468" y="3314249"/>
                </a:lnTo>
                <a:lnTo>
                  <a:pt x="0" y="3314249"/>
                </a:lnTo>
                <a:lnTo>
                  <a:pt x="0" y="3"/>
                </a:lnTo>
                <a:lnTo>
                  <a:pt x="1312468" y="3"/>
                </a:lnTo>
                <a:close/>
              </a:path>
            </a:pathLst>
          </a:custGeom>
          <a:solidFill>
            <a:srgbClr val="0070C0"/>
          </a:solidFill>
          <a:ln>
            <a:noFill/>
          </a:ln>
        </p:spPr>
        <p:style>
          <a:lnRef idx="2">
            <a:schemeClr val="lt1">
              <a:hueOff val="0"/>
              <a:satOff val="0"/>
              <a:lumOff val="0"/>
              <a:alphaOff val="0"/>
            </a:schemeClr>
          </a:lnRef>
          <a:fillRef idx="1">
            <a:schemeClr val="accent5">
              <a:shade val="80000"/>
              <a:hueOff val="0"/>
              <a:satOff val="0"/>
              <a:lumOff val="0"/>
              <a:alphaOff val="0"/>
            </a:schemeClr>
          </a:fillRef>
          <a:effectRef idx="0">
            <a:schemeClr val="accent5">
              <a:shade val="80000"/>
              <a:hueOff val="0"/>
              <a:satOff val="0"/>
              <a:lumOff val="0"/>
              <a:alphaOff val="0"/>
            </a:schemeClr>
          </a:effectRef>
          <a:fontRef idx="minor">
            <a:schemeClr val="lt1"/>
          </a:fontRef>
        </p:style>
        <p:txBody>
          <a:bodyPr anchor="ctr" anchorCtr="0" bIns="22536" lIns="411436" numCol="1" rIns="120015" spcCol="1270" spcFirstLastPara="0" tIns="975363" vert="horz" wrap="square">
            <a:noAutofit/>
          </a:bodyPr>
          <a:lstStyle/>
          <a:p>
            <a:pPr algn="r" defTabSz="933450" lvl="0">
              <a:lnSpc>
                <a:spcPct val="90000"/>
              </a:lnSpc>
              <a:spcBef>
                <a:spcPct val="0"/>
              </a:spcBef>
              <a:spcAft>
                <a:spcPct val="35000"/>
              </a:spcAft>
            </a:pPr>
            <a:endParaRPr altLang="en-US" kern="1200" lang="zh-CN" sz="2100"/>
          </a:p>
        </p:txBody>
      </p:sp>
      <p:sp>
        <p:nvSpPr>
          <p:cNvPr id="11" name="文本框 7"/>
          <p:cNvSpPr txBox="1">
            <a:spLocks noChangeArrowheads="1"/>
          </p:cNvSpPr>
          <p:nvPr/>
        </p:nvSpPr>
        <p:spPr bwMode="auto">
          <a:xfrm>
            <a:off x="1008988" y="2643758"/>
            <a:ext cx="1205042" cy="10230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r>
              <a:rPr altLang="en-US" b="1" lang="zh-CN" smtClean="0" sz="1400">
                <a:solidFill>
                  <a:schemeClr val="bg1"/>
                </a:solidFill>
                <a:latin charset="-122" panose="020b0503020204020204" pitchFamily="34" typeface="微软雅黑"/>
              </a:rPr>
              <a:t>添加文本</a:t>
            </a:r>
          </a:p>
          <a:p>
            <a:pPr algn="ctr" eaLnBrk="1" hangingPunct="1"/>
            <a:r>
              <a:rPr altLang="en-US" b="1" lang="zh-CN" smtClean="0" sz="1400">
                <a:solidFill>
                  <a:schemeClr val="bg1"/>
                </a:solidFill>
                <a:latin charset="-122" panose="020b0503020204020204" pitchFamily="34" typeface="微软雅黑"/>
              </a:rPr>
              <a:t>此处添加说明文字添加说明文字添加说明文字</a:t>
            </a:r>
          </a:p>
        </p:txBody>
      </p:sp>
      <p:sp>
        <p:nvSpPr>
          <p:cNvPr id="12" name="文本框 7"/>
          <p:cNvSpPr txBox="1">
            <a:spLocks noChangeArrowheads="1"/>
          </p:cNvSpPr>
          <p:nvPr/>
        </p:nvSpPr>
        <p:spPr bwMode="auto">
          <a:xfrm>
            <a:off x="2425083" y="2931790"/>
            <a:ext cx="1205042" cy="10230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r>
              <a:rPr altLang="en-US" b="1" lang="zh-CN" smtClean="0" sz="1400">
                <a:solidFill>
                  <a:schemeClr val="bg1"/>
                </a:solidFill>
                <a:latin charset="-122" panose="020b0503020204020204" pitchFamily="34" typeface="微软雅黑"/>
              </a:rPr>
              <a:t>添加文本</a:t>
            </a:r>
          </a:p>
          <a:p>
            <a:pPr algn="ctr" eaLnBrk="1" hangingPunct="1"/>
            <a:r>
              <a:rPr altLang="en-US" b="1" lang="zh-CN" smtClean="0" sz="1400">
                <a:solidFill>
                  <a:schemeClr val="bg1"/>
                </a:solidFill>
                <a:latin charset="-122" panose="020b0503020204020204" pitchFamily="34" typeface="微软雅黑"/>
              </a:rPr>
              <a:t>此处添加说明文字添加说明文字添加说明文字</a:t>
            </a:r>
          </a:p>
        </p:txBody>
      </p:sp>
      <p:sp>
        <p:nvSpPr>
          <p:cNvPr id="13" name="文本框 7"/>
          <p:cNvSpPr txBox="1">
            <a:spLocks noChangeArrowheads="1"/>
          </p:cNvSpPr>
          <p:nvPr/>
        </p:nvSpPr>
        <p:spPr bwMode="auto">
          <a:xfrm>
            <a:off x="3891159" y="3178748"/>
            <a:ext cx="1205042" cy="10230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r>
              <a:rPr altLang="en-US" b="1" lang="zh-CN" smtClean="0" sz="1400">
                <a:solidFill>
                  <a:schemeClr val="bg1"/>
                </a:solidFill>
                <a:latin charset="-122" panose="020b0503020204020204" pitchFamily="34" typeface="微软雅黑"/>
              </a:rPr>
              <a:t>添加文本</a:t>
            </a:r>
          </a:p>
          <a:p>
            <a:pPr algn="ctr" eaLnBrk="1" hangingPunct="1"/>
            <a:r>
              <a:rPr altLang="en-US" b="1" lang="zh-CN" smtClean="0" sz="1400">
                <a:solidFill>
                  <a:schemeClr val="bg1"/>
                </a:solidFill>
                <a:latin charset="-122" panose="020b0503020204020204" pitchFamily="34" typeface="微软雅黑"/>
              </a:rPr>
              <a:t>此处添加说明文字添加说明文字添加说明文字</a:t>
            </a:r>
          </a:p>
        </p:txBody>
      </p:sp>
      <p:sp>
        <p:nvSpPr>
          <p:cNvPr id="14" name="文本框 7"/>
          <p:cNvSpPr txBox="1">
            <a:spLocks noChangeArrowheads="1"/>
          </p:cNvSpPr>
          <p:nvPr/>
        </p:nvSpPr>
        <p:spPr bwMode="auto">
          <a:xfrm>
            <a:off x="5256066" y="3291830"/>
            <a:ext cx="1205042" cy="10230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r>
              <a:rPr altLang="en-US" b="1" lang="zh-CN" smtClean="0" sz="1400">
                <a:solidFill>
                  <a:schemeClr val="bg1"/>
                </a:solidFill>
                <a:latin charset="-122" panose="020b0503020204020204" pitchFamily="34" typeface="微软雅黑"/>
              </a:rPr>
              <a:t>添加文本</a:t>
            </a:r>
          </a:p>
          <a:p>
            <a:pPr algn="ctr" eaLnBrk="1" hangingPunct="1"/>
            <a:r>
              <a:rPr altLang="en-US" b="1" lang="zh-CN" smtClean="0" sz="1400">
                <a:solidFill>
                  <a:schemeClr val="bg1"/>
                </a:solidFill>
                <a:latin charset="-122" panose="020b0503020204020204" pitchFamily="34" typeface="微软雅黑"/>
              </a:rPr>
              <a:t>此处添加说明文字添加说明文字添加说明文字</a:t>
            </a:r>
          </a:p>
        </p:txBody>
      </p:sp>
      <p:sp>
        <p:nvSpPr>
          <p:cNvPr id="15" name="文本框 7"/>
          <p:cNvSpPr txBox="1">
            <a:spLocks noChangeArrowheads="1"/>
          </p:cNvSpPr>
          <p:nvPr/>
        </p:nvSpPr>
        <p:spPr bwMode="auto">
          <a:xfrm>
            <a:off x="3620087" y="1035317"/>
            <a:ext cx="4912353" cy="12484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r" eaLnBrk="1" hangingPunct="1"/>
            <a:r>
              <a:rPr altLang="en-US" b="1" lang="zh-CN" smtClean="0" sz="1400">
                <a:solidFill>
                  <a:schemeClr val="tx1">
                    <a:lumMod val="85000"/>
                    <a:lumOff val="15000"/>
                  </a:schemeClr>
                </a:solidFill>
                <a:latin charset="-122" panose="020b0503020204020204" pitchFamily="34" typeface="微软雅黑"/>
              </a:rPr>
              <a:t>添加文本信息</a:t>
            </a:r>
          </a:p>
          <a:p>
            <a:pPr algn="r" eaLnBrk="1" hangingPunct="1"/>
            <a:r>
              <a:rPr altLang="en-US" b="1" lang="zh-CN" smtClean="0" sz="1400">
                <a:solidFill>
                  <a:schemeClr val="tx1">
                    <a:lumMod val="85000"/>
                    <a:lumOff val="15000"/>
                  </a:schemeClr>
                </a:solidFill>
                <a:latin charset="-122" panose="020b0503020204020204" pitchFamily="34" typeface="微软雅黑"/>
              </a:rPr>
              <a:t>此处添加说明文字添加说明文字添加说明文字此处添加说明文字此处添加说明文字此处添加说明文字此处添加说明文字此处添加说明文字此处添加说明文字此处添加说明文字此处添加说明文字此处添加说明文字</a:t>
            </a:r>
          </a:p>
        </p:txBody>
      </p:sp>
      <p:sp>
        <p:nvSpPr>
          <p:cNvPr id="16" name="任意多边形 15"/>
          <p:cNvSpPr/>
          <p:nvPr/>
        </p:nvSpPr>
        <p:spPr>
          <a:xfrm rot="16200000">
            <a:off x="6543586" y="3247191"/>
            <a:ext cx="1657127" cy="1312469"/>
          </a:xfrm>
          <a:custGeom>
            <a:gdLst>
              <a:gd fmla="*/ 0 w 1312468" name="connsiteX0"/>
              <a:gd fmla="*/ 0 h 2083396" name="connsiteY0"/>
              <a:gd fmla="*/ 1312468 w 1312468" name="connsiteX1"/>
              <a:gd fmla="*/ 0 h 2083396" name="connsiteY1"/>
              <a:gd fmla="*/ 1312468 w 1312468" name="connsiteX2"/>
              <a:gd fmla="*/ 2083396 h 2083396" name="connsiteY2"/>
              <a:gd fmla="*/ 0 w 1312468" name="connsiteX3"/>
              <a:gd fmla="*/ 2083396 h 2083396" name="connsiteY3"/>
              <a:gd fmla="*/ 0 w 1312468" name="connsiteX4"/>
              <a:gd fmla="*/ 0 h 20833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083396" w="1312468">
                <a:moveTo>
                  <a:pt x="1312468" y="2"/>
                </a:moveTo>
                <a:lnTo>
                  <a:pt x="1312468" y="2083394"/>
                </a:lnTo>
                <a:lnTo>
                  <a:pt x="0" y="2083394"/>
                </a:lnTo>
                <a:lnTo>
                  <a:pt x="0" y="2"/>
                </a:lnTo>
                <a:lnTo>
                  <a:pt x="1312468" y="2"/>
                </a:lnTo>
                <a:close/>
              </a:path>
            </a:pathLst>
          </a:custGeom>
          <a:solidFill>
            <a:srgbClr val="0070C0"/>
          </a:solidFill>
          <a:ln>
            <a:noFill/>
          </a:ln>
        </p:spPr>
        <p:style>
          <a:lnRef idx="2">
            <a:schemeClr val="lt1">
              <a:hueOff val="0"/>
              <a:satOff val="0"/>
              <a:lumOff val="0"/>
              <a:alphaOff val="0"/>
            </a:schemeClr>
          </a:lnRef>
          <a:fillRef idx="1">
            <a:schemeClr val="accent5">
              <a:shade val="80000"/>
              <a:hueOff val="205224"/>
              <a:satOff val="-2238"/>
              <a:lumOff val="25579"/>
              <a:alphaOff val="0"/>
            </a:schemeClr>
          </a:fillRef>
          <a:effectRef idx="0">
            <a:schemeClr val="accent5">
              <a:shade val="80000"/>
              <a:hueOff val="205224"/>
              <a:satOff val="-2238"/>
              <a:lumOff val="25579"/>
              <a:alphaOff val="0"/>
            </a:schemeClr>
          </a:effectRef>
          <a:fontRef idx="minor">
            <a:schemeClr val="lt1"/>
          </a:fontRef>
        </p:style>
        <p:txBody>
          <a:bodyPr anchor="ctr" anchorCtr="0" bIns="23806" lIns="292160" numCol="1" rIns="125729" spcCol="1270" spcFirstLastPara="0" tIns="975361" vert="horz" wrap="square">
            <a:noAutofit/>
          </a:bodyPr>
          <a:lstStyle/>
          <a:p>
            <a:pPr algn="r" defTabSz="977900" lvl="0">
              <a:lnSpc>
                <a:spcPct val="90000"/>
              </a:lnSpc>
              <a:spcBef>
                <a:spcPct val="0"/>
              </a:spcBef>
              <a:spcAft>
                <a:spcPct val="35000"/>
              </a:spcAft>
            </a:pPr>
            <a:endParaRPr altLang="en-US" kern="1200" lang="zh-CN" sz="2200"/>
          </a:p>
        </p:txBody>
      </p:sp>
      <p:sp>
        <p:nvSpPr>
          <p:cNvPr id="17" name="文本框 7"/>
          <p:cNvSpPr txBox="1">
            <a:spLocks noChangeArrowheads="1"/>
          </p:cNvSpPr>
          <p:nvPr/>
        </p:nvSpPr>
        <p:spPr bwMode="auto">
          <a:xfrm>
            <a:off x="6769628" y="3435846"/>
            <a:ext cx="1205042" cy="10230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gn="ctr" eaLnBrk="1" hangingPunct="1"/>
            <a:r>
              <a:rPr altLang="en-US" b="1" lang="zh-CN" smtClean="0" sz="1400">
                <a:solidFill>
                  <a:schemeClr val="bg1"/>
                </a:solidFill>
                <a:latin charset="-122" panose="020b0503020204020204" pitchFamily="34" typeface="微软雅黑"/>
              </a:rPr>
              <a:t>添加文本</a:t>
            </a:r>
          </a:p>
          <a:p>
            <a:pPr algn="ctr" eaLnBrk="1" hangingPunct="1"/>
            <a:r>
              <a:rPr altLang="en-US" b="1" lang="zh-CN" smtClean="0" sz="1400">
                <a:solidFill>
                  <a:schemeClr val="bg1"/>
                </a:solidFill>
                <a:latin charset="-122" panose="020b0503020204020204" pitchFamily="34" typeface="微软雅黑"/>
              </a:rPr>
              <a:t>此处添加说明文字添加说明文字添加说明文字</a:t>
            </a:r>
          </a:p>
        </p:txBody>
      </p:sp>
    </p:spTree>
    <p:extLst>
      <p:ext uri="{BB962C8B-B14F-4D97-AF65-F5344CB8AC3E}">
        <p14:creationId val="3916581577"/>
      </p:ext>
    </p:extLst>
  </p:cSld>
  <p:clrMapOvr>
    <a:masterClrMapping/>
  </p:clrMapOvr>
  <p:transition>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4"/>
                                        </p:tgtEl>
                                        <p:attrNameLst>
                                          <p:attrName>style.visibility</p:attrName>
                                        </p:attrNameLst>
                                      </p:cBhvr>
                                      <p:to>
                                        <p:strVal val="visible"/>
                                      </p:to>
                                    </p:set>
                                    <p:animEffect filter="box(out)" transition="in">
                                      <p:cBhvr>
                                        <p:cTn dur="500" id="7"/>
                                        <p:tgtEl>
                                          <p:spTgt spid="4"/>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5"/>
                                        </p:tgtEl>
                                        <p:attrNameLst>
                                          <p:attrName>style.visibility</p:attrName>
                                        </p:attrNameLst>
                                      </p:cBhvr>
                                      <p:to>
                                        <p:strVal val="visible"/>
                                      </p:to>
                                    </p:set>
                                    <p:animEffect filter="box(out)" transition="in">
                                      <p:cBhvr>
                                        <p:cTn dur="500" id="10"/>
                                        <p:tgtEl>
                                          <p:spTgt spid="5"/>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3"/>
                                        </p:tgtEl>
                                        <p:attrNameLst>
                                          <p:attrName>style.visibility</p:attrName>
                                        </p:attrNameLst>
                                      </p:cBhvr>
                                      <p:to>
                                        <p:strVal val="visible"/>
                                      </p:to>
                                    </p:set>
                                    <p:animEffect filter="wipe(left)" transition="in">
                                      <p:cBhvr>
                                        <p:cTn dur="500" id="14"/>
                                        <p:tgtEl>
                                          <p:spTgt spid="3"/>
                                        </p:tgtEl>
                                      </p:cBhvr>
                                    </p:animEffect>
                                  </p:childTnLst>
                                </p:cTn>
                              </p:par>
                              <p:par>
                                <p:cTn fill="hold" id="15" nodeType="withEffect" presetClass="entr" presetID="2" presetSubtype="2">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1+#ppt_w/2"/>
                                          </p:val>
                                        </p:tav>
                                        <p:tav tm="100000">
                                          <p:val>
                                            <p:strVal val="#ppt_x"/>
                                          </p:val>
                                        </p:tav>
                                      </p:tavLst>
                                    </p:anim>
                                    <p:anim calcmode="lin" valueType="num">
                                      <p:cBhvr additive="base">
                                        <p:cTn dur="500" fill="hold" id="18"/>
                                        <p:tgtEl>
                                          <p:spTgt spid="6"/>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000"/>
                            </p:stCondLst>
                            <p:childTnLst>
                              <p:par>
                                <p:cTn fill="hold" grpId="0" id="20" nodeType="afterEffect" presetClass="entr" presetID="2" presetSubtype="8">
                                  <p:stCondLst>
                                    <p:cond delay="0"/>
                                  </p:stCondLst>
                                  <p:childTnLst>
                                    <p:set>
                                      <p:cBhvr>
                                        <p:cTn dur="1" fill="hold" id="21">
                                          <p:stCondLst>
                                            <p:cond delay="0"/>
                                          </p:stCondLst>
                                        </p:cTn>
                                        <p:tgtEl>
                                          <p:spTgt spid="16"/>
                                        </p:tgtEl>
                                        <p:attrNameLst>
                                          <p:attrName>style.visibility</p:attrName>
                                        </p:attrNameLst>
                                      </p:cBhvr>
                                      <p:to>
                                        <p:strVal val="visible"/>
                                      </p:to>
                                    </p:set>
                                    <p:anim calcmode="lin" valueType="num">
                                      <p:cBhvr additive="base">
                                        <p:cTn dur="500" fill="hold" id="22"/>
                                        <p:tgtEl>
                                          <p:spTgt spid="16"/>
                                        </p:tgtEl>
                                        <p:attrNameLst>
                                          <p:attrName>ppt_x</p:attrName>
                                        </p:attrNameLst>
                                      </p:cBhvr>
                                      <p:tavLst>
                                        <p:tav tm="0">
                                          <p:val>
                                            <p:strVal val="0-#ppt_w/2"/>
                                          </p:val>
                                        </p:tav>
                                        <p:tav tm="100000">
                                          <p:val>
                                            <p:strVal val="#ppt_x"/>
                                          </p:val>
                                        </p:tav>
                                      </p:tavLst>
                                    </p:anim>
                                    <p:anim calcmode="lin" valueType="num">
                                      <p:cBhvr additive="base">
                                        <p:cTn dur="500" fill="hold" id="23"/>
                                        <p:tgtEl>
                                          <p:spTgt spid="16"/>
                                        </p:tgtEl>
                                        <p:attrNameLst>
                                          <p:attrName>ppt_y</p:attrName>
                                        </p:attrNameLst>
                                      </p:cBhvr>
                                      <p:tavLst>
                                        <p:tav tm="0">
                                          <p:val>
                                            <p:strVal val="#ppt_y"/>
                                          </p:val>
                                        </p:tav>
                                        <p:tav tm="100000">
                                          <p:val>
                                            <p:strVal val="#ppt_y"/>
                                          </p:val>
                                        </p:tav>
                                      </p:tavLst>
                                    </p:anim>
                                  </p:childTnLst>
                                </p:cTn>
                              </p:par>
                              <p:par>
                                <p:cTn fill="hold" grpId="0" id="24" nodeType="withEffect" presetClass="entr" presetID="2" presetSubtype="8">
                                  <p:stCondLst>
                                    <p:cond delay="250"/>
                                  </p:stCondLst>
                                  <p:childTnLst>
                                    <p:set>
                                      <p:cBhvr>
                                        <p:cTn dur="1" fill="hold" id="25">
                                          <p:stCondLst>
                                            <p:cond delay="0"/>
                                          </p:stCondLst>
                                        </p:cTn>
                                        <p:tgtEl>
                                          <p:spTgt spid="8"/>
                                        </p:tgtEl>
                                        <p:attrNameLst>
                                          <p:attrName>style.visibility</p:attrName>
                                        </p:attrNameLst>
                                      </p:cBhvr>
                                      <p:to>
                                        <p:strVal val="visible"/>
                                      </p:to>
                                    </p:set>
                                    <p:anim calcmode="lin" valueType="num">
                                      <p:cBhvr additive="base">
                                        <p:cTn dur="500" fill="hold" id="26"/>
                                        <p:tgtEl>
                                          <p:spTgt spid="8"/>
                                        </p:tgtEl>
                                        <p:attrNameLst>
                                          <p:attrName>ppt_x</p:attrName>
                                        </p:attrNameLst>
                                      </p:cBhvr>
                                      <p:tavLst>
                                        <p:tav tm="0">
                                          <p:val>
                                            <p:strVal val="0-#ppt_w/2"/>
                                          </p:val>
                                        </p:tav>
                                        <p:tav tm="100000">
                                          <p:val>
                                            <p:strVal val="#ppt_x"/>
                                          </p:val>
                                        </p:tav>
                                      </p:tavLst>
                                    </p:anim>
                                    <p:anim calcmode="lin" valueType="num">
                                      <p:cBhvr additive="base">
                                        <p:cTn dur="500" fill="hold" id="27"/>
                                        <p:tgtEl>
                                          <p:spTgt spid="8"/>
                                        </p:tgtEl>
                                        <p:attrNameLst>
                                          <p:attrName>ppt_y</p:attrName>
                                        </p:attrNameLst>
                                      </p:cBhvr>
                                      <p:tavLst>
                                        <p:tav tm="0">
                                          <p:val>
                                            <p:strVal val="#ppt_y"/>
                                          </p:val>
                                        </p:tav>
                                        <p:tav tm="100000">
                                          <p:val>
                                            <p:strVal val="#ppt_y"/>
                                          </p:val>
                                        </p:tav>
                                      </p:tavLst>
                                    </p:anim>
                                  </p:childTnLst>
                                </p:cTn>
                              </p:par>
                              <p:par>
                                <p:cTn fill="hold" grpId="0" id="28" nodeType="withEffect" presetClass="entr" presetID="2" presetSubtype="8">
                                  <p:stCondLst>
                                    <p:cond delay="500"/>
                                  </p:stCondLst>
                                  <p:childTnLst>
                                    <p:set>
                                      <p:cBhvr>
                                        <p:cTn dur="1" fill="hold" id="29">
                                          <p:stCondLst>
                                            <p:cond delay="0"/>
                                          </p:stCondLst>
                                        </p:cTn>
                                        <p:tgtEl>
                                          <p:spTgt spid="7"/>
                                        </p:tgtEl>
                                        <p:attrNameLst>
                                          <p:attrName>style.visibility</p:attrName>
                                        </p:attrNameLst>
                                      </p:cBhvr>
                                      <p:to>
                                        <p:strVal val="visible"/>
                                      </p:to>
                                    </p:set>
                                    <p:anim calcmode="lin" valueType="num">
                                      <p:cBhvr additive="base">
                                        <p:cTn dur="500" fill="hold" id="30"/>
                                        <p:tgtEl>
                                          <p:spTgt spid="7"/>
                                        </p:tgtEl>
                                        <p:attrNameLst>
                                          <p:attrName>ppt_x</p:attrName>
                                        </p:attrNameLst>
                                      </p:cBhvr>
                                      <p:tavLst>
                                        <p:tav tm="0">
                                          <p:val>
                                            <p:strVal val="0-#ppt_w/2"/>
                                          </p:val>
                                        </p:tav>
                                        <p:tav tm="100000">
                                          <p:val>
                                            <p:strVal val="#ppt_x"/>
                                          </p:val>
                                        </p:tav>
                                      </p:tavLst>
                                    </p:anim>
                                    <p:anim calcmode="lin" valueType="num">
                                      <p:cBhvr additive="base">
                                        <p:cTn dur="500" fill="hold" id="31"/>
                                        <p:tgtEl>
                                          <p:spTgt spid="7"/>
                                        </p:tgtEl>
                                        <p:attrNameLst>
                                          <p:attrName>ppt_y</p:attrName>
                                        </p:attrNameLst>
                                      </p:cBhvr>
                                      <p:tavLst>
                                        <p:tav tm="0">
                                          <p:val>
                                            <p:strVal val="#ppt_y"/>
                                          </p:val>
                                        </p:tav>
                                        <p:tav tm="100000">
                                          <p:val>
                                            <p:strVal val="#ppt_y"/>
                                          </p:val>
                                        </p:tav>
                                      </p:tavLst>
                                    </p:anim>
                                  </p:childTnLst>
                                </p:cTn>
                              </p:par>
                              <p:par>
                                <p:cTn fill="hold" grpId="0" id="32" nodeType="withEffect" presetClass="entr" presetID="2" presetSubtype="8">
                                  <p:stCondLst>
                                    <p:cond delay="750"/>
                                  </p:stCondLst>
                                  <p:childTnLst>
                                    <p:set>
                                      <p:cBhvr>
                                        <p:cTn dur="1" fill="hold" id="33">
                                          <p:stCondLst>
                                            <p:cond delay="0"/>
                                          </p:stCondLst>
                                        </p:cTn>
                                        <p:tgtEl>
                                          <p:spTgt spid="9"/>
                                        </p:tgtEl>
                                        <p:attrNameLst>
                                          <p:attrName>style.visibility</p:attrName>
                                        </p:attrNameLst>
                                      </p:cBhvr>
                                      <p:to>
                                        <p:strVal val="visible"/>
                                      </p:to>
                                    </p:set>
                                    <p:anim calcmode="lin" valueType="num">
                                      <p:cBhvr additive="base">
                                        <p:cTn dur="500" fill="hold" id="34"/>
                                        <p:tgtEl>
                                          <p:spTgt spid="9"/>
                                        </p:tgtEl>
                                        <p:attrNameLst>
                                          <p:attrName>ppt_x</p:attrName>
                                        </p:attrNameLst>
                                      </p:cBhvr>
                                      <p:tavLst>
                                        <p:tav tm="0">
                                          <p:val>
                                            <p:strVal val="0-#ppt_w/2"/>
                                          </p:val>
                                        </p:tav>
                                        <p:tav tm="100000">
                                          <p:val>
                                            <p:strVal val="#ppt_x"/>
                                          </p:val>
                                        </p:tav>
                                      </p:tavLst>
                                    </p:anim>
                                    <p:anim calcmode="lin" valueType="num">
                                      <p:cBhvr additive="base">
                                        <p:cTn dur="500" fill="hold" id="35"/>
                                        <p:tgtEl>
                                          <p:spTgt spid="9"/>
                                        </p:tgtEl>
                                        <p:attrNameLst>
                                          <p:attrName>ppt_y</p:attrName>
                                        </p:attrNameLst>
                                      </p:cBhvr>
                                      <p:tavLst>
                                        <p:tav tm="0">
                                          <p:val>
                                            <p:strVal val="#ppt_y"/>
                                          </p:val>
                                        </p:tav>
                                        <p:tav tm="100000">
                                          <p:val>
                                            <p:strVal val="#ppt_y"/>
                                          </p:val>
                                        </p:tav>
                                      </p:tavLst>
                                    </p:anim>
                                  </p:childTnLst>
                                </p:cTn>
                              </p:par>
                              <p:par>
                                <p:cTn fill="hold" grpId="0" id="36" nodeType="withEffect" presetClass="entr" presetID="2" presetSubtype="8">
                                  <p:stCondLst>
                                    <p:cond delay="1000"/>
                                  </p:stCondLst>
                                  <p:childTnLst>
                                    <p:set>
                                      <p:cBhvr>
                                        <p:cTn dur="1" fill="hold" id="37">
                                          <p:stCondLst>
                                            <p:cond delay="0"/>
                                          </p:stCondLst>
                                        </p:cTn>
                                        <p:tgtEl>
                                          <p:spTgt spid="10"/>
                                        </p:tgtEl>
                                        <p:attrNameLst>
                                          <p:attrName>style.visibility</p:attrName>
                                        </p:attrNameLst>
                                      </p:cBhvr>
                                      <p:to>
                                        <p:strVal val="visible"/>
                                      </p:to>
                                    </p:set>
                                    <p:anim calcmode="lin" valueType="num">
                                      <p:cBhvr additive="base">
                                        <p:cTn dur="500" fill="hold" id="38"/>
                                        <p:tgtEl>
                                          <p:spTgt spid="10"/>
                                        </p:tgtEl>
                                        <p:attrNameLst>
                                          <p:attrName>ppt_x</p:attrName>
                                        </p:attrNameLst>
                                      </p:cBhvr>
                                      <p:tavLst>
                                        <p:tav tm="0">
                                          <p:val>
                                            <p:strVal val="0-#ppt_w/2"/>
                                          </p:val>
                                        </p:tav>
                                        <p:tav tm="100000">
                                          <p:val>
                                            <p:strVal val="#ppt_x"/>
                                          </p:val>
                                        </p:tav>
                                      </p:tavLst>
                                    </p:anim>
                                    <p:anim calcmode="lin" valueType="num">
                                      <p:cBhvr additive="base">
                                        <p:cTn dur="500" fill="hold" id="39"/>
                                        <p:tgtEl>
                                          <p:spTgt spid="10"/>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2500"/>
                            </p:stCondLst>
                            <p:childTnLst>
                              <p:par>
                                <p:cTn fill="hold" grpId="0" id="41" nodeType="afterEffect" presetClass="entr" presetID="22" presetSubtype="4">
                                  <p:stCondLst>
                                    <p:cond delay="0"/>
                                  </p:stCondLst>
                                  <p:childTnLst>
                                    <p:set>
                                      <p:cBhvr>
                                        <p:cTn dur="1" fill="hold" id="42">
                                          <p:stCondLst>
                                            <p:cond delay="0"/>
                                          </p:stCondLst>
                                        </p:cTn>
                                        <p:tgtEl>
                                          <p:spTgt spid="17"/>
                                        </p:tgtEl>
                                        <p:attrNameLst>
                                          <p:attrName>style.visibility</p:attrName>
                                        </p:attrNameLst>
                                      </p:cBhvr>
                                      <p:to>
                                        <p:strVal val="visible"/>
                                      </p:to>
                                    </p:set>
                                    <p:animEffect filter="wipe(down)" transition="in">
                                      <p:cBhvr>
                                        <p:cTn dur="500" id="43"/>
                                        <p:tgtEl>
                                          <p:spTgt spid="17"/>
                                        </p:tgtEl>
                                      </p:cBhvr>
                                    </p:animEffect>
                                  </p:childTnLst>
                                </p:cTn>
                              </p:par>
                            </p:childTnLst>
                          </p:cTn>
                        </p:par>
                        <p:par>
                          <p:cTn fill="hold" id="44" nodeType="afterGroup">
                            <p:stCondLst>
                              <p:cond delay="3000"/>
                            </p:stCondLst>
                            <p:childTnLst>
                              <p:par>
                                <p:cTn fill="hold" grpId="0" id="45" nodeType="afterEffect" presetClass="entr" presetID="22" presetSubtype="4">
                                  <p:stCondLst>
                                    <p:cond delay="0"/>
                                  </p:stCondLst>
                                  <p:childTnLst>
                                    <p:set>
                                      <p:cBhvr>
                                        <p:cTn dur="1" fill="hold" id="46">
                                          <p:stCondLst>
                                            <p:cond delay="0"/>
                                          </p:stCondLst>
                                        </p:cTn>
                                        <p:tgtEl>
                                          <p:spTgt spid="14"/>
                                        </p:tgtEl>
                                        <p:attrNameLst>
                                          <p:attrName>style.visibility</p:attrName>
                                        </p:attrNameLst>
                                      </p:cBhvr>
                                      <p:to>
                                        <p:strVal val="visible"/>
                                      </p:to>
                                    </p:set>
                                    <p:animEffect filter="wipe(down)" transition="in">
                                      <p:cBhvr>
                                        <p:cTn dur="500" id="47"/>
                                        <p:tgtEl>
                                          <p:spTgt spid="14"/>
                                        </p:tgtEl>
                                      </p:cBhvr>
                                    </p:animEffect>
                                  </p:childTnLst>
                                </p:cTn>
                              </p:par>
                            </p:childTnLst>
                          </p:cTn>
                        </p:par>
                        <p:par>
                          <p:cTn fill="hold" id="48" nodeType="afterGroup">
                            <p:stCondLst>
                              <p:cond delay="3500"/>
                            </p:stCondLst>
                            <p:childTnLst>
                              <p:par>
                                <p:cTn fill="hold" grpId="0" id="49" nodeType="afterEffect" presetClass="entr" presetID="22" presetSubtype="4">
                                  <p:stCondLst>
                                    <p:cond delay="0"/>
                                  </p:stCondLst>
                                  <p:childTnLst>
                                    <p:set>
                                      <p:cBhvr>
                                        <p:cTn dur="1" fill="hold" id="50">
                                          <p:stCondLst>
                                            <p:cond delay="0"/>
                                          </p:stCondLst>
                                        </p:cTn>
                                        <p:tgtEl>
                                          <p:spTgt spid="13"/>
                                        </p:tgtEl>
                                        <p:attrNameLst>
                                          <p:attrName>style.visibility</p:attrName>
                                        </p:attrNameLst>
                                      </p:cBhvr>
                                      <p:to>
                                        <p:strVal val="visible"/>
                                      </p:to>
                                    </p:set>
                                    <p:animEffect filter="wipe(down)" transition="in">
                                      <p:cBhvr>
                                        <p:cTn dur="500" id="51"/>
                                        <p:tgtEl>
                                          <p:spTgt spid="13"/>
                                        </p:tgtEl>
                                      </p:cBhvr>
                                    </p:animEffect>
                                  </p:childTnLst>
                                </p:cTn>
                              </p:par>
                            </p:childTnLst>
                          </p:cTn>
                        </p:par>
                        <p:par>
                          <p:cTn fill="hold" id="52" nodeType="afterGroup">
                            <p:stCondLst>
                              <p:cond delay="4000"/>
                            </p:stCondLst>
                            <p:childTnLst>
                              <p:par>
                                <p:cTn fill="hold" grpId="0" id="53" nodeType="afterEffect" presetClass="entr" presetID="22" presetSubtype="4">
                                  <p:stCondLst>
                                    <p:cond delay="0"/>
                                  </p:stCondLst>
                                  <p:childTnLst>
                                    <p:set>
                                      <p:cBhvr>
                                        <p:cTn dur="1" fill="hold" id="54">
                                          <p:stCondLst>
                                            <p:cond delay="0"/>
                                          </p:stCondLst>
                                        </p:cTn>
                                        <p:tgtEl>
                                          <p:spTgt spid="12"/>
                                        </p:tgtEl>
                                        <p:attrNameLst>
                                          <p:attrName>style.visibility</p:attrName>
                                        </p:attrNameLst>
                                      </p:cBhvr>
                                      <p:to>
                                        <p:strVal val="visible"/>
                                      </p:to>
                                    </p:set>
                                    <p:animEffect filter="wipe(down)" transition="in">
                                      <p:cBhvr>
                                        <p:cTn dur="500" id="55"/>
                                        <p:tgtEl>
                                          <p:spTgt spid="12"/>
                                        </p:tgtEl>
                                      </p:cBhvr>
                                    </p:animEffect>
                                  </p:childTnLst>
                                </p:cTn>
                              </p:par>
                            </p:childTnLst>
                          </p:cTn>
                        </p:par>
                        <p:par>
                          <p:cTn fill="hold" id="56" nodeType="afterGroup">
                            <p:stCondLst>
                              <p:cond delay="4500"/>
                            </p:stCondLst>
                            <p:childTnLst>
                              <p:par>
                                <p:cTn fill="hold" grpId="0" id="57" nodeType="afterEffect" presetClass="entr" presetID="22" presetSubtype="4">
                                  <p:stCondLst>
                                    <p:cond delay="0"/>
                                  </p:stCondLst>
                                  <p:childTnLst>
                                    <p:set>
                                      <p:cBhvr>
                                        <p:cTn dur="1" fill="hold" id="58">
                                          <p:stCondLst>
                                            <p:cond delay="0"/>
                                          </p:stCondLst>
                                        </p:cTn>
                                        <p:tgtEl>
                                          <p:spTgt spid="11"/>
                                        </p:tgtEl>
                                        <p:attrNameLst>
                                          <p:attrName>style.visibility</p:attrName>
                                        </p:attrNameLst>
                                      </p:cBhvr>
                                      <p:to>
                                        <p:strVal val="visible"/>
                                      </p:to>
                                    </p:set>
                                    <p:animEffect filter="wipe(down)" transition="in">
                                      <p:cBhvr>
                                        <p:cTn dur="500" id="59"/>
                                        <p:tgtEl>
                                          <p:spTgt spid="11"/>
                                        </p:tgtEl>
                                      </p:cBhvr>
                                    </p:animEffect>
                                  </p:childTnLst>
                                </p:cTn>
                              </p:par>
                            </p:childTnLst>
                          </p:cTn>
                        </p:par>
                        <p:par>
                          <p:cTn fill="hold" id="60" nodeType="afterGroup">
                            <p:stCondLst>
                              <p:cond delay="5000"/>
                            </p:stCondLst>
                            <p:childTnLst>
                              <p:par>
                                <p:cTn fill="hold" grpId="0" id="61" nodeType="afterEffect" presetClass="entr" presetID="22" presetSubtype="2">
                                  <p:stCondLst>
                                    <p:cond delay="0"/>
                                  </p:stCondLst>
                                  <p:childTnLst>
                                    <p:set>
                                      <p:cBhvr>
                                        <p:cTn dur="1" fill="hold" id="62">
                                          <p:stCondLst>
                                            <p:cond delay="0"/>
                                          </p:stCondLst>
                                        </p:cTn>
                                        <p:tgtEl>
                                          <p:spTgt spid="15"/>
                                        </p:tgtEl>
                                        <p:attrNameLst>
                                          <p:attrName>style.visibility</p:attrName>
                                        </p:attrNameLst>
                                      </p:cBhvr>
                                      <p:to>
                                        <p:strVal val="visible"/>
                                      </p:to>
                                    </p:set>
                                    <p:animEffect filter="wipe(right)" transition="in">
                                      <p:cBhvr>
                                        <p:cTn dur="500" id="63"/>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7"/>
      <p:bldP grpId="0" spid="8"/>
      <p:bldP grpId="0" spid="9"/>
      <p:bldP grpId="0" spid="10"/>
      <p:bldP grpId="0" spid="11"/>
      <p:bldP grpId="0" spid="12"/>
      <p:bldP grpId="0" spid="13"/>
      <p:bldP grpId="0" spid="14"/>
      <p:bldP grpId="0" spid="15"/>
      <p:bldP grpId="0" spid="16"/>
      <p:bldP grpId="0" spid="17"/>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0" y="2190750"/>
            <a:ext cx="9144000" cy="29527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 name="图片 1"/>
          <p:cNvPicPr>
            <a:picLocks noChangeAspect="1"/>
          </p:cNvPicPr>
          <p:nvPr/>
        </p:nvPicPr>
        <p:blipFill>
          <a:blip r:embed="rId3">
            <a:extLst>
              <a:ext uri="{28A0092B-C50C-407E-A947-70E740481C1C}">
                <a14:useLocalDpi val="0"/>
              </a:ext>
            </a:extLst>
          </a:blip>
          <a:srcRect b="31548"/>
          <a:stretch>
            <a:fillRect/>
          </a:stretch>
        </p:blipFill>
        <p:spPr>
          <a:xfrm>
            <a:off x="0" y="0"/>
            <a:ext cx="9144000" cy="2190750"/>
          </a:xfrm>
          <a:prstGeom prst="rect">
            <a:avLst/>
          </a:prstGeom>
          <a:effectLst>
            <a:reflection algn="bl" blurRad="6350" dir="5400000" endA="300" endPos="35000" rotWithShape="0" stA="52000" sy="-100000"/>
          </a:effectLst>
        </p:spPr>
      </p:pic>
      <p:sp>
        <p:nvSpPr>
          <p:cNvPr id="8" name="矩形 259"/>
          <p:cNvSpPr>
            <a:spLocks noChangeArrowheads="1"/>
          </p:cNvSpPr>
          <p:nvPr/>
        </p:nvSpPr>
        <p:spPr bwMode="auto">
          <a:xfrm>
            <a:off x="4283968" y="2859782"/>
            <a:ext cx="4320480"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lvl="2" marL="0"/>
            <a:r>
              <a:rPr altLang="en-US" b="1" lang="zh-CN" smtClean="0" spc="600" sz="6000">
                <a:solidFill>
                  <a:srgbClr val="FFFFFF"/>
                </a:solidFill>
                <a:latin charset="0" pitchFamily="34" typeface="Impact"/>
                <a:ea charset="-122" panose="020b0503020204020204" pitchFamily="34" typeface="微软雅黑"/>
                <a:sym charset="0" pitchFamily="34" typeface="Impact"/>
              </a:rPr>
              <a:t>感谢聆听</a:t>
            </a:r>
          </a:p>
        </p:txBody>
      </p:sp>
      <p:sp>
        <p:nvSpPr>
          <p:cNvPr id="7" name="PA_任意多边形 7"/>
          <p:cNvSpPr>
            <a:spLocks noEditPoints="1"/>
          </p:cNvSpPr>
          <p:nvPr>
            <p:custDataLst>
              <p:tags r:id="rId4"/>
            </p:custDataLst>
          </p:nvPr>
        </p:nvSpPr>
        <p:spPr bwMode="auto">
          <a:xfrm>
            <a:off x="5580112" y="3975743"/>
            <a:ext cx="252000" cy="252000"/>
          </a:xfrm>
          <a:custGeom>
            <a:gdLst>
              <a:gd fmla="*/ 661 w 904" name="T0"/>
              <a:gd fmla="*/ 461 h 905" name="T1"/>
              <a:gd fmla="*/ 661 w 904" name="T2"/>
              <a:gd fmla="*/ 339 h 905" name="T3"/>
              <a:gd fmla="*/ 605 w 904" name="T4"/>
              <a:gd fmla="*/ 339 h 905" name="T5"/>
              <a:gd fmla="*/ 605 w 904" name="T6"/>
              <a:gd fmla="*/ 461 h 905" name="T7"/>
              <a:gd fmla="*/ 456 w 904" name="T8"/>
              <a:gd fmla="*/ 610 h 905" name="T9"/>
              <a:gd fmla="*/ 453 w 904" name="T10"/>
              <a:gd fmla="*/ 610 h 905" name="T11"/>
              <a:gd fmla="*/ 452 w 904" name="T12"/>
              <a:gd fmla="*/ 610 h 905" name="T13"/>
              <a:gd fmla="*/ 451 w 904" name="T14"/>
              <a:gd fmla="*/ 610 h 905" name="T15"/>
              <a:gd fmla="*/ 448 w 904" name="T16"/>
              <a:gd fmla="*/ 610 h 905" name="T17"/>
              <a:gd fmla="*/ 299 w 904" name="T18"/>
              <a:gd fmla="*/ 461 h 905" name="T19"/>
              <a:gd fmla="*/ 299 w 904" name="T20"/>
              <a:gd fmla="*/ 339 h 905" name="T21"/>
              <a:gd fmla="*/ 244 w 904" name="T22"/>
              <a:gd fmla="*/ 339 h 905" name="T23"/>
              <a:gd fmla="*/ 244 w 904" name="T24"/>
              <a:gd fmla="*/ 461 h 905" name="T25"/>
              <a:gd fmla="*/ 419 w 904" name="T26"/>
              <a:gd fmla="*/ 664 h 905" name="T27"/>
              <a:gd fmla="*/ 419 w 904" name="T28"/>
              <a:gd fmla="*/ 752 h 905" name="T29"/>
              <a:gd fmla="*/ 295 w 904" name="T30"/>
              <a:gd fmla="*/ 787 h 905" name="T31"/>
              <a:gd fmla="*/ 610 w 904" name="T32"/>
              <a:gd fmla="*/ 787 h 905" name="T33"/>
              <a:gd fmla="*/ 484 w 904" name="T34"/>
              <a:gd fmla="*/ 751 h 905" name="T35"/>
              <a:gd fmla="*/ 484 w 904" name="T36"/>
              <a:gd fmla="*/ 664 h 905" name="T37"/>
              <a:gd fmla="*/ 661 w 904" name="T38"/>
              <a:gd fmla="*/ 461 h 905" name="T39"/>
              <a:gd fmla="*/ 450 w 904" name="T40"/>
              <a:gd fmla="*/ 558 h 905" name="T41"/>
              <a:gd fmla="*/ 452 w 904" name="T42"/>
              <a:gd fmla="*/ 558 h 905" name="T43"/>
              <a:gd fmla="*/ 454 w 904" name="T44"/>
              <a:gd fmla="*/ 558 h 905" name="T45"/>
              <a:gd fmla="*/ 554 w 904" name="T46"/>
              <a:gd fmla="*/ 459 h 905" name="T47"/>
              <a:gd fmla="*/ 554 w 904" name="T48"/>
              <a:gd fmla="*/ 218 h 905" name="T49"/>
              <a:gd fmla="*/ 454 w 904" name="T50"/>
              <a:gd fmla="*/ 118 h 905" name="T51"/>
              <a:gd fmla="*/ 452 w 904" name="T52"/>
              <a:gd fmla="*/ 118 h 905" name="T53"/>
              <a:gd fmla="*/ 450 w 904" name="T54"/>
              <a:gd fmla="*/ 118 h 905" name="T55"/>
              <a:gd fmla="*/ 351 w 904" name="T56"/>
              <a:gd fmla="*/ 218 h 905" name="T57"/>
              <a:gd fmla="*/ 351 w 904" name="T58"/>
              <a:gd fmla="*/ 459 h 905" name="T59"/>
              <a:gd fmla="*/ 450 w 904" name="T60"/>
              <a:gd fmla="*/ 558 h 905" name="T61"/>
              <a:gd fmla="*/ 452 w 904" name="T62"/>
              <a:gd fmla="*/ 0 h 905" name="T63"/>
              <a:gd fmla="*/ 904 w 904" name="T64"/>
              <a:gd fmla="*/ 453 h 905" name="T65"/>
              <a:gd fmla="*/ 452 w 904" name="T66"/>
              <a:gd fmla="*/ 905 h 905" name="T67"/>
              <a:gd fmla="*/ 0 w 904" name="T68"/>
              <a:gd fmla="*/ 453 h 905" name="T69"/>
              <a:gd fmla="*/ 452 w 904" name="T70"/>
              <a:gd fmla="*/ 0 h 90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905" w="904">
                <a:moveTo>
                  <a:pt x="661" y="461"/>
                </a:moveTo>
                <a:lnTo>
                  <a:pt x="661" y="339"/>
                </a:lnTo>
                <a:cubicBezTo>
                  <a:pt x="661" y="304"/>
                  <a:pt x="605" y="304"/>
                  <a:pt x="605" y="339"/>
                </a:cubicBezTo>
                <a:lnTo>
                  <a:pt x="605" y="461"/>
                </a:lnTo>
                <a:cubicBezTo>
                  <a:pt x="605" y="543"/>
                  <a:pt x="538" y="610"/>
                  <a:pt x="456" y="610"/>
                </a:cubicBezTo>
                <a:cubicBezTo>
                  <a:pt x="455" y="610"/>
                  <a:pt x="454" y="610"/>
                  <a:pt x="453" y="610"/>
                </a:cubicBezTo>
                <a:lnTo>
                  <a:pt x="452" y="610"/>
                </a:lnTo>
                <a:lnTo>
                  <a:pt x="451" y="610"/>
                </a:lnTo>
                <a:cubicBezTo>
                  <a:pt x="450" y="610"/>
                  <a:pt x="449" y="610"/>
                  <a:pt x="448" y="610"/>
                </a:cubicBezTo>
                <a:cubicBezTo>
                  <a:pt x="366" y="610"/>
                  <a:pt x="299" y="543"/>
                  <a:pt x="299" y="461"/>
                </a:cubicBezTo>
                <a:lnTo>
                  <a:pt x="299" y="339"/>
                </a:lnTo>
                <a:cubicBezTo>
                  <a:pt x="299" y="304"/>
                  <a:pt x="244" y="304"/>
                  <a:pt x="244" y="339"/>
                </a:cubicBezTo>
                <a:cubicBezTo>
                  <a:pt x="244" y="355"/>
                  <a:pt x="244" y="461"/>
                  <a:pt x="244" y="461"/>
                </a:cubicBezTo>
                <a:cubicBezTo>
                  <a:pt x="244" y="564"/>
                  <a:pt x="320" y="650"/>
                  <a:pt x="419" y="664"/>
                </a:cubicBezTo>
                <a:lnTo>
                  <a:pt x="419" y="752"/>
                </a:lnTo>
                <a:lnTo>
                  <a:pt x="295" y="787"/>
                </a:lnTo>
                <a:lnTo>
                  <a:pt x="610" y="787"/>
                </a:lnTo>
                <a:lnTo>
                  <a:pt x="484" y="751"/>
                </a:lnTo>
                <a:lnTo>
                  <a:pt x="484" y="664"/>
                </a:lnTo>
                <a:cubicBezTo>
                  <a:pt x="584" y="650"/>
                  <a:pt x="661" y="564"/>
                  <a:pt x="661" y="461"/>
                </a:cubicBezTo>
                <a:close/>
                <a:moveTo>
                  <a:pt x="450" y="558"/>
                </a:moveTo>
                <a:cubicBezTo>
                  <a:pt x="451" y="558"/>
                  <a:pt x="451" y="558"/>
                  <a:pt x="452" y="558"/>
                </a:cubicBezTo>
                <a:cubicBezTo>
                  <a:pt x="453" y="558"/>
                  <a:pt x="453" y="558"/>
                  <a:pt x="454" y="558"/>
                </a:cubicBezTo>
                <a:cubicBezTo>
                  <a:pt x="509" y="558"/>
                  <a:pt x="554" y="514"/>
                  <a:pt x="554" y="459"/>
                </a:cubicBezTo>
                <a:lnTo>
                  <a:pt x="554" y="218"/>
                </a:lnTo>
                <a:cubicBezTo>
                  <a:pt x="554" y="163"/>
                  <a:pt x="509" y="118"/>
                  <a:pt x="454" y="118"/>
                </a:cubicBezTo>
                <a:cubicBezTo>
                  <a:pt x="453" y="118"/>
                  <a:pt x="453" y="118"/>
                  <a:pt x="452" y="118"/>
                </a:cubicBezTo>
                <a:cubicBezTo>
                  <a:pt x="452" y="118"/>
                  <a:pt x="451" y="118"/>
                  <a:pt x="450" y="118"/>
                </a:cubicBezTo>
                <a:cubicBezTo>
                  <a:pt x="395" y="118"/>
                  <a:pt x="351" y="163"/>
                  <a:pt x="351" y="218"/>
                </a:cubicBezTo>
                <a:lnTo>
                  <a:pt x="351" y="459"/>
                </a:lnTo>
                <a:cubicBezTo>
                  <a:pt x="351" y="514"/>
                  <a:pt x="395" y="558"/>
                  <a:pt x="450" y="558"/>
                </a:cubicBezTo>
                <a:close/>
                <a:moveTo>
                  <a:pt x="452" y="0"/>
                </a:moveTo>
                <a:cubicBezTo>
                  <a:pt x="702" y="0"/>
                  <a:pt x="904" y="203"/>
                  <a:pt x="904" y="453"/>
                </a:cubicBezTo>
                <a:cubicBezTo>
                  <a:pt x="904" y="702"/>
                  <a:pt x="702" y="905"/>
                  <a:pt x="452" y="905"/>
                </a:cubicBezTo>
                <a:cubicBezTo>
                  <a:pt x="202" y="905"/>
                  <a:pt x="0" y="702"/>
                  <a:pt x="0" y="453"/>
                </a:cubicBezTo>
                <a:cubicBezTo>
                  <a:pt x="0" y="203"/>
                  <a:pt x="202" y="0"/>
                  <a:pt x="452" y="0"/>
                </a:cubicBezTo>
                <a:close/>
              </a:path>
            </a:pathLst>
          </a:custGeom>
          <a:solidFill>
            <a:schemeClr val="bg1">
              <a:lumMod val="95000"/>
            </a:schemeClr>
          </a:solidFill>
          <a:ln>
            <a:noFill/>
          </a:ln>
          <a:extLst/>
        </p:spPr>
        <p:txBody>
          <a:bodyPr anchor="t" anchorCtr="0" bIns="34281" compatLnSpc="1" lIns="68562" numCol="1" rIns="68562" tIns="34281" vert="horz" wrap="square">
            <a:prstTxWarp prst="textNoShape">
              <a:avLst/>
            </a:prstTxWarp>
          </a:bodyPr>
          <a:lstStyle/>
          <a:p>
            <a:endParaRPr altLang="en-US" lang="zh-CN">
              <a:solidFill>
                <a:schemeClr val="bg1">
                  <a:lumMod val="95000"/>
                </a:schemeClr>
              </a:solidFill>
            </a:endParaRPr>
          </a:p>
        </p:txBody>
      </p:sp>
      <p:sp>
        <p:nvSpPr>
          <p:cNvPr id="9" name="PA_文本框 5"/>
          <p:cNvSpPr txBox="1"/>
          <p:nvPr>
            <p:custDataLst>
              <p:tags r:id="rId5"/>
            </p:custDataLst>
          </p:nvPr>
        </p:nvSpPr>
        <p:spPr>
          <a:xfrm>
            <a:off x="5819416" y="3928628"/>
            <a:ext cx="1919887" cy="342882"/>
          </a:xfrm>
          <a:prstGeom prst="rect">
            <a:avLst/>
          </a:prstGeom>
          <a:noFill/>
        </p:spPr>
        <p:txBody>
          <a:bodyPr bIns="34281" lIns="68562" rIns="68562" rtlCol="0" tIns="34281" wrap="none">
            <a:spAutoFit/>
          </a:bodyPr>
          <a:lstStyle>
            <a:defPPr>
              <a:defRPr lang="zh-CN"/>
            </a:defPPr>
            <a:lvl1pPr>
              <a:defRPr sz="2000">
                <a:solidFill>
                  <a:schemeClr val="accent2"/>
                </a:solidFill>
                <a:latin typeface="+mn-ea"/>
                <a:ea typeface="+mn-ea"/>
              </a:defRPr>
            </a:lvl1pPr>
          </a:lstStyle>
          <a:p>
            <a:r>
              <a:rPr altLang="en-US" lang="zh-CN" smtClean="0" sz="1800">
                <a:solidFill>
                  <a:schemeClr val="bg1">
                    <a:lumMod val="95000"/>
                  </a:schemeClr>
                </a:solidFill>
                <a:latin charset="-122" panose="020b0503020204020204" pitchFamily="34" typeface="微软雅黑"/>
                <a:ea charset="-122" panose="020b0503020204020204" pitchFamily="34" typeface="微软雅黑"/>
              </a:rPr>
              <a:t>报告人：优页PPT</a:t>
            </a:r>
          </a:p>
        </p:txBody>
      </p:sp>
    </p:spTree>
    <p:extLst>
      <p:ext uri="{BB962C8B-B14F-4D97-AF65-F5344CB8AC3E}">
        <p14:creationId val="2494485643"/>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2">
                                  <p:stCondLst>
                                    <p:cond delay="0"/>
                                  </p:stCondLst>
                                  <p:childTnLst>
                                    <p:set>
                                      <p:cBhvr>
                                        <p:cTn dur="1" fill="hold" id="11">
                                          <p:stCondLst>
                                            <p:cond delay="0"/>
                                          </p:stCondLst>
                                        </p:cTn>
                                        <p:tgtEl>
                                          <p:spTgt spid="2"/>
                                        </p:tgtEl>
                                        <p:attrNameLst>
                                          <p:attrName>style.visibility</p:attrName>
                                        </p:attrNameLst>
                                      </p:cBhvr>
                                      <p:to>
                                        <p:strVal val="visible"/>
                                      </p:to>
                                    </p:set>
                                    <p:animEffect filter="wipe(right)" transition="in">
                                      <p:cBhvr>
                                        <p:cTn dur="1000" id="12"/>
                                        <p:tgtEl>
                                          <p:spTgt spid="2"/>
                                        </p:tgtEl>
                                      </p:cBhvr>
                                    </p:animEffect>
                                  </p:childTnLst>
                                </p:cTn>
                              </p:par>
                            </p:childTnLst>
                          </p:cTn>
                        </p:par>
                        <p:par>
                          <p:cTn fill="hold" id="13" nodeType="afterGroup">
                            <p:stCondLst>
                              <p:cond delay="1500"/>
                            </p:stCondLst>
                            <p:childTnLst>
                              <p:par>
                                <p:cTn fill="hold" grpId="0" id="14" nodeType="afterEffect" presetClass="entr" presetID="42" presetSubtype="0">
                                  <p:stCondLst>
                                    <p:cond delay="0"/>
                                  </p:stCondLst>
                                  <p:childTnLst>
                                    <p:set>
                                      <p:cBhvr>
                                        <p:cTn dur="1" fill="hold" id="15">
                                          <p:stCondLst>
                                            <p:cond delay="0"/>
                                          </p:stCondLst>
                                        </p:cTn>
                                        <p:tgtEl>
                                          <p:spTgt spid="8"/>
                                        </p:tgtEl>
                                        <p:attrNameLst>
                                          <p:attrName>style.visibility</p:attrName>
                                        </p:attrNameLst>
                                      </p:cBhvr>
                                      <p:to>
                                        <p:strVal val="visible"/>
                                      </p:to>
                                    </p:set>
                                    <p:animEffect filter="fade" transition="in">
                                      <p:cBhvr>
                                        <p:cTn dur="1000" id="16"/>
                                        <p:tgtEl>
                                          <p:spTgt spid="8"/>
                                        </p:tgtEl>
                                      </p:cBhvr>
                                    </p:animEffect>
                                    <p:anim calcmode="lin" valueType="num">
                                      <p:cBhvr>
                                        <p:cTn dur="1000" fill="hold" id="17"/>
                                        <p:tgtEl>
                                          <p:spTgt spid="8"/>
                                        </p:tgtEl>
                                        <p:attrNameLst>
                                          <p:attrName>ppt_x</p:attrName>
                                        </p:attrNameLst>
                                      </p:cBhvr>
                                      <p:tavLst>
                                        <p:tav tm="0">
                                          <p:val>
                                            <p:strVal val="#ppt_x"/>
                                          </p:val>
                                        </p:tav>
                                        <p:tav tm="100000">
                                          <p:val>
                                            <p:strVal val="#ppt_x"/>
                                          </p:val>
                                        </p:tav>
                                      </p:tavLst>
                                    </p:anim>
                                    <p:anim calcmode="lin" valueType="num">
                                      <p:cBhvr>
                                        <p:cTn dur="1000" fill="hold" id="18"/>
                                        <p:tgtEl>
                                          <p:spTgt spid="8"/>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2500"/>
                            </p:stCondLst>
                            <p:childTnLst>
                              <p:par>
                                <p:cTn fill="hold" grpId="0" id="20" nodeType="afterEffect" presetClass="entr" presetID="53" presetSubtype="0">
                                  <p:stCondLst>
                                    <p:cond delay="0"/>
                                  </p:stCondLst>
                                  <p:childTnLst>
                                    <p:set>
                                      <p:cBhvr>
                                        <p:cTn dur="1" fill="hold" id="21">
                                          <p:stCondLst>
                                            <p:cond delay="0"/>
                                          </p:stCondLst>
                                        </p:cTn>
                                        <p:tgtEl>
                                          <p:spTgt spid="7"/>
                                        </p:tgtEl>
                                        <p:attrNameLst>
                                          <p:attrName>style.visibility</p:attrName>
                                        </p:attrNameLst>
                                      </p:cBhvr>
                                      <p:to>
                                        <p:strVal val="visible"/>
                                      </p:to>
                                    </p:set>
                                    <p:anim calcmode="lin" valueType="num">
                                      <p:cBhvr>
                                        <p:cTn dur="500" fill="hold" id="22"/>
                                        <p:tgtEl>
                                          <p:spTgt spid="7"/>
                                        </p:tgtEl>
                                        <p:attrNameLst>
                                          <p:attrName>ppt_w</p:attrName>
                                        </p:attrNameLst>
                                      </p:cBhvr>
                                      <p:tavLst>
                                        <p:tav tm="0">
                                          <p:val>
                                            <p:fltVal val="0"/>
                                          </p:val>
                                        </p:tav>
                                        <p:tav tm="100000">
                                          <p:val>
                                            <p:strVal val="#ppt_w"/>
                                          </p:val>
                                        </p:tav>
                                      </p:tavLst>
                                    </p:anim>
                                    <p:anim calcmode="lin" valueType="num">
                                      <p:cBhvr>
                                        <p:cTn dur="500" fill="hold" id="23"/>
                                        <p:tgtEl>
                                          <p:spTgt spid="7"/>
                                        </p:tgtEl>
                                        <p:attrNameLst>
                                          <p:attrName>ppt_h</p:attrName>
                                        </p:attrNameLst>
                                      </p:cBhvr>
                                      <p:tavLst>
                                        <p:tav tm="0">
                                          <p:val>
                                            <p:fltVal val="0"/>
                                          </p:val>
                                        </p:tav>
                                        <p:tav tm="100000">
                                          <p:val>
                                            <p:strVal val="#ppt_h"/>
                                          </p:val>
                                        </p:tav>
                                      </p:tavLst>
                                    </p:anim>
                                    <p:animEffect filter="fade" transition="in">
                                      <p:cBhvr>
                                        <p:cTn dur="500" id="24"/>
                                        <p:tgtEl>
                                          <p:spTgt spid="7"/>
                                        </p:tgtEl>
                                      </p:cBhvr>
                                    </p:animEffect>
                                  </p:childTnLst>
                                </p:cTn>
                              </p:par>
                            </p:childTnLst>
                          </p:cTn>
                        </p:par>
                        <p:par>
                          <p:cTn fill="hold" id="25" nodeType="afterGroup">
                            <p:stCondLst>
                              <p:cond delay="3000"/>
                            </p:stCondLst>
                            <p:childTnLst>
                              <p:par>
                                <p:cTn fill="hold" grpId="0" id="26" nodeType="afterEffect" presetClass="entr" presetID="42" presetSubtype="0">
                                  <p:stCondLst>
                                    <p:cond delay="0"/>
                                  </p:stCondLst>
                                  <p:iterate type="lt">
                                    <p:tmPct val="10000"/>
                                  </p:iterate>
                                  <p:childTnLst>
                                    <p:set>
                                      <p:cBhvr>
                                        <p:cTn dur="1" fill="hold" id="27">
                                          <p:stCondLst>
                                            <p:cond delay="0"/>
                                          </p:stCondLst>
                                        </p:cTn>
                                        <p:tgtEl>
                                          <p:spTgt spid="9"/>
                                        </p:tgtEl>
                                        <p:attrNameLst>
                                          <p:attrName>style.visibility</p:attrName>
                                        </p:attrNameLst>
                                      </p:cBhvr>
                                      <p:to>
                                        <p:strVal val="visible"/>
                                      </p:to>
                                    </p:set>
                                    <p:animEffect filter="fade" transition="in">
                                      <p:cBhvr>
                                        <p:cTn dur="500" id="28"/>
                                        <p:tgtEl>
                                          <p:spTgt spid="9"/>
                                        </p:tgtEl>
                                      </p:cBhvr>
                                    </p:animEffect>
                                    <p:anim calcmode="lin" valueType="num">
                                      <p:cBhvr>
                                        <p:cTn dur="500" fill="hold" id="29"/>
                                        <p:tgtEl>
                                          <p:spTgt spid="9"/>
                                        </p:tgtEl>
                                        <p:attrNameLst>
                                          <p:attrName>ppt_x</p:attrName>
                                        </p:attrNameLst>
                                      </p:cBhvr>
                                      <p:tavLst>
                                        <p:tav tm="0">
                                          <p:val>
                                            <p:strVal val="#ppt_x"/>
                                          </p:val>
                                        </p:tav>
                                        <p:tav tm="100000">
                                          <p:val>
                                            <p:strVal val="#ppt_x"/>
                                          </p:val>
                                        </p:tav>
                                      </p:tavLst>
                                    </p:anim>
                                    <p:anim calcmode="lin" valueType="num">
                                      <p:cBhvr>
                                        <p:cTn dur="500" fill="hold" id="30"/>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8"/>
      <p:bldP grpId="0" spid="7"/>
      <p:bldP grpId="0" spid="9"/>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对角圆角矩形 2"/>
          <p:cNvSpPr/>
          <p:nvPr/>
        </p:nvSpPr>
        <p:spPr>
          <a:xfrm>
            <a:off x="0" y="-22820"/>
            <a:ext cx="9144000" cy="5166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7" name="图片 6"/>
          <p:cNvPicPr>
            <a:picLocks noChangeAspect="1"/>
          </p:cNvPicPr>
          <p:nvPr/>
        </p:nvPicPr>
        <p:blipFill>
          <a:blip r:embed="rId3">
            <a:extLst>
              <a:ext uri="{28A0092B-C50C-407E-A947-70E740481C1C}">
                <a14:useLocalDpi val="0"/>
              </a:ext>
            </a:extLst>
          </a:blip>
          <a:srcRect b="31548"/>
          <a:stretch>
            <a:fillRect/>
          </a:stretch>
        </p:blipFill>
        <p:spPr>
          <a:xfrm>
            <a:off x="0" y="2952750"/>
            <a:ext cx="9144000" cy="2190750"/>
          </a:xfrm>
          <a:prstGeom prst="rect">
            <a:avLst/>
          </a:prstGeom>
          <a:effectLst/>
        </p:spPr>
      </p:pic>
      <p:sp>
        <p:nvSpPr>
          <p:cNvPr id="8" name="矩形 7"/>
          <p:cNvSpPr/>
          <p:nvPr/>
        </p:nvSpPr>
        <p:spPr>
          <a:xfrm>
            <a:off x="0" y="2499742"/>
            <a:ext cx="9144000" cy="2643758"/>
          </a:xfrm>
          <a:prstGeom prst="rect">
            <a:avLst/>
          </a:prstGeom>
          <a:solidFill>
            <a:srgbClr val="0070C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0" y="2270346"/>
            <a:ext cx="9144000" cy="122400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anchor="ctr" rtlCol="0"/>
          <a:lstStyle/>
          <a:p>
            <a:pPr algn="ctr"/>
            <a:endParaRPr altLang="en-US" lang="zh-CN"/>
          </a:p>
        </p:txBody>
      </p:sp>
      <p:sp>
        <p:nvSpPr>
          <p:cNvPr id="10" name="椭圆 9"/>
          <p:cNvSpPr/>
          <p:nvPr/>
        </p:nvSpPr>
        <p:spPr>
          <a:xfrm>
            <a:off x="4104000" y="1036970"/>
            <a:ext cx="936000" cy="936000"/>
          </a:xfrm>
          <a:prstGeom prst="ellipse">
            <a:avLst/>
          </a:prstGeom>
          <a:no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3600">
                <a:solidFill>
                  <a:schemeClr val="bg1"/>
                </a:solidFill>
              </a:rPr>
              <a:t>01</a:t>
            </a:r>
          </a:p>
        </p:txBody>
      </p:sp>
      <p:sp>
        <p:nvSpPr>
          <p:cNvPr id="11" name="矩形 10"/>
          <p:cNvSpPr/>
          <p:nvPr/>
        </p:nvSpPr>
        <p:spPr>
          <a:xfrm>
            <a:off x="2627453" y="2624683"/>
            <a:ext cx="3889094" cy="518160"/>
          </a:xfrm>
          <a:prstGeom prst="rect">
            <a:avLst/>
          </a:prstGeom>
        </p:spPr>
        <p:txBody>
          <a:bodyPr wrap="square">
            <a:spAutoFit/>
          </a:bodyPr>
          <a:lstStyle/>
          <a:p>
            <a:pPr algn="ctr"/>
            <a:r>
              <a:rPr altLang="en-US" b="1" lang="zh-CN" sz="2800">
                <a:solidFill>
                  <a:schemeClr val="tx1">
                    <a:lumMod val="85000"/>
                    <a:lumOff val="15000"/>
                  </a:schemeClr>
                </a:solidFill>
                <a:latin charset="-122" panose="020b0503020204020204" pitchFamily="34" typeface="微软雅黑"/>
                <a:ea charset="-122" panose="020b0503020204020204" pitchFamily="34" typeface="微软雅黑"/>
              </a:rPr>
              <a:t>阶段建筑施工作业概述</a:t>
            </a:r>
          </a:p>
        </p:txBody>
      </p:sp>
      <p:sp>
        <p:nvSpPr>
          <p:cNvPr id="12" name="矩形 11"/>
          <p:cNvSpPr/>
          <p:nvPr/>
        </p:nvSpPr>
        <p:spPr>
          <a:xfrm>
            <a:off x="0" y="3399854"/>
            <a:ext cx="9144000" cy="108000"/>
          </a:xfrm>
          <a:prstGeom prst="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anchor="ctr" rtlCol="0"/>
          <a:lstStyle/>
          <a:p>
            <a:pPr algn="ctr"/>
            <a:endParaRPr altLang="en-US" lang="zh-CN"/>
          </a:p>
        </p:txBody>
      </p:sp>
    </p:spTree>
    <p:extLst>
      <p:ext uri="{BB962C8B-B14F-4D97-AF65-F5344CB8AC3E}">
        <p14:creationId val="1006829894"/>
      </p:ext>
    </p:extLst>
  </p:cSld>
  <p:clrMapOvr>
    <a:masterClrMapping/>
  </p:clrMapOvr>
  <mc:AlternateContent>
    <mc:Choice Requires="p14">
      <p:transition p14:dur="2500" spd="slow">
        <p:checker/>
      </p:transition>
    </mc:Choice>
    <mc:Fallback>
      <p:transition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1000" id="7"/>
                                        <p:tgtEl>
                                          <p:spTgt spid="9"/>
                                        </p:tgtEl>
                                      </p:cBhvr>
                                    </p:animEffect>
                                  </p:childTnLst>
                                </p:cTn>
                              </p:par>
                              <p:par>
                                <p:cTn fill="hold" grpId="0" id="8" nodeType="withEffect" presetClass="entr" presetID="22" presetSubtype="2">
                                  <p:stCondLst>
                                    <p:cond delay="0"/>
                                  </p:stCondLst>
                                  <p:childTnLst>
                                    <p:set>
                                      <p:cBhvr>
                                        <p:cTn dur="1" fill="hold" id="9">
                                          <p:stCondLst>
                                            <p:cond delay="0"/>
                                          </p:stCondLst>
                                        </p:cTn>
                                        <p:tgtEl>
                                          <p:spTgt spid="12"/>
                                        </p:tgtEl>
                                        <p:attrNameLst>
                                          <p:attrName>style.visibility</p:attrName>
                                        </p:attrNameLst>
                                      </p:cBhvr>
                                      <p:to>
                                        <p:strVal val="visible"/>
                                      </p:to>
                                    </p:set>
                                    <p:animEffect filter="wipe(right)" transition="in">
                                      <p:cBhvr>
                                        <p:cTn dur="1000" id="10"/>
                                        <p:tgtEl>
                                          <p:spTgt spid="12"/>
                                        </p:tgtEl>
                                      </p:cBhvr>
                                    </p:animEffect>
                                  </p:childTnLst>
                                </p:cTn>
                              </p:par>
                            </p:childTnLst>
                          </p:cTn>
                        </p:par>
                        <p:par>
                          <p:cTn fill="hold" id="11" nodeType="afterGroup">
                            <p:stCondLst>
                              <p:cond delay="1000"/>
                            </p:stCondLst>
                            <p:childTnLst>
                              <p:par>
                                <p:cTn fill="hold" grpId="0" id="12" nodeType="afterEffect" presetClass="entr" presetID="23" presetSubtype="16">
                                  <p:stCondLst>
                                    <p:cond delay="0"/>
                                  </p:stCondLst>
                                  <p:childTnLst>
                                    <p:set>
                                      <p:cBhvr>
                                        <p:cTn dur="1" fill="hold" id="13">
                                          <p:stCondLst>
                                            <p:cond delay="0"/>
                                          </p:stCondLst>
                                        </p:cTn>
                                        <p:tgtEl>
                                          <p:spTgt spid="10"/>
                                        </p:tgtEl>
                                        <p:attrNameLst>
                                          <p:attrName>style.visibility</p:attrName>
                                        </p:attrNameLst>
                                      </p:cBhvr>
                                      <p:to>
                                        <p:strVal val="visible"/>
                                      </p:to>
                                    </p:set>
                                    <p:anim calcmode="lin" valueType="num">
                                      <p:cBhvr>
                                        <p:cTn dur="500" fill="hold" id="14"/>
                                        <p:tgtEl>
                                          <p:spTgt spid="10"/>
                                        </p:tgtEl>
                                        <p:attrNameLst>
                                          <p:attrName>ppt_w</p:attrName>
                                        </p:attrNameLst>
                                      </p:cBhvr>
                                      <p:tavLst>
                                        <p:tav tm="0">
                                          <p:val>
                                            <p:fltVal val="0"/>
                                          </p:val>
                                        </p:tav>
                                        <p:tav tm="100000">
                                          <p:val>
                                            <p:strVal val="#ppt_w"/>
                                          </p:val>
                                        </p:tav>
                                      </p:tavLst>
                                    </p:anim>
                                    <p:anim calcmode="lin" valueType="num">
                                      <p:cBhvr>
                                        <p:cTn dur="500" fill="hold" id="15"/>
                                        <p:tgtEl>
                                          <p:spTgt spid="10"/>
                                        </p:tgtEl>
                                        <p:attrNameLst>
                                          <p:attrName>ppt_h</p:attrName>
                                        </p:attrNameLst>
                                      </p:cBhvr>
                                      <p:tavLst>
                                        <p:tav tm="0">
                                          <p:val>
                                            <p:fltVal val="0"/>
                                          </p:val>
                                        </p:tav>
                                        <p:tav tm="100000">
                                          <p:val>
                                            <p:strVal val="#ppt_h"/>
                                          </p:val>
                                        </p:tav>
                                      </p:tavLst>
                                    </p:anim>
                                  </p:childTnLst>
                                </p:cTn>
                              </p:par>
                            </p:childTnLst>
                          </p:cTn>
                        </p:par>
                        <p:par>
                          <p:cTn fill="hold" id="16" nodeType="afterGroup">
                            <p:stCondLst>
                              <p:cond delay="1500"/>
                            </p:stCondLst>
                            <p:childTnLst>
                              <p:par>
                                <p:cTn fill="hold" grpId="0" id="17" nodeType="afterEffect" presetClass="entr" presetID="2" presetSubtype="9">
                                  <p:stCondLst>
                                    <p:cond delay="0"/>
                                  </p:stCondLst>
                                  <p:iterate type="lt">
                                    <p:tmPct val="10000"/>
                                  </p:iterate>
                                  <p:childTnLst>
                                    <p:set>
                                      <p:cBhvr>
                                        <p:cTn dur="1" fill="hold" id="18">
                                          <p:stCondLst>
                                            <p:cond delay="0"/>
                                          </p:stCondLst>
                                        </p:cTn>
                                        <p:tgtEl>
                                          <p:spTgt spid="11"/>
                                        </p:tgtEl>
                                        <p:attrNameLst>
                                          <p:attrName>style.visibility</p:attrName>
                                        </p:attrNameLst>
                                      </p:cBhvr>
                                      <p:to>
                                        <p:strVal val="visible"/>
                                      </p:to>
                                    </p:set>
                                    <p:anim calcmode="lin" valueType="num">
                                      <p:cBhvr additive="base">
                                        <p:cTn dur="1000" fill="hold" id="19"/>
                                        <p:tgtEl>
                                          <p:spTgt spid="11"/>
                                        </p:tgtEl>
                                        <p:attrNameLst>
                                          <p:attrName>ppt_x</p:attrName>
                                        </p:attrNameLst>
                                      </p:cBhvr>
                                      <p:tavLst>
                                        <p:tav tm="0">
                                          <p:val>
                                            <p:strVal val="0-#ppt_w/2"/>
                                          </p:val>
                                        </p:tav>
                                        <p:tav tm="100000">
                                          <p:val>
                                            <p:strVal val="#ppt_x"/>
                                          </p:val>
                                        </p:tav>
                                      </p:tavLst>
                                    </p:anim>
                                    <p:anim calcmode="lin" valueType="num">
                                      <p:cBhvr additive="base">
                                        <p:cTn dur="1000" fill="hold" id="20"/>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TextBox 14"/>
          <p:cNvSpPr txBox="1">
            <a:spLocks noChangeArrowheads="1"/>
          </p:cNvSpPr>
          <p:nvPr/>
        </p:nvSpPr>
        <p:spPr bwMode="auto">
          <a:xfrm>
            <a:off x="683568" y="218132"/>
            <a:ext cx="3672408" cy="365760"/>
          </a:xfrm>
          <a:prstGeom prst="rect">
            <a:avLst/>
          </a:prstGeom>
          <a:noFill/>
          <a:ln w="9525">
            <a:noFill/>
            <a:miter lim="800000"/>
          </a:ln>
        </p:spPr>
        <p:txBody>
          <a:bodyPr wrap="square">
            <a:spAutoFit/>
          </a:bodyPr>
          <a:lstStyle/>
          <a:p>
            <a:pPr lvl="0">
              <a:defRPr/>
            </a:pPr>
            <a:r>
              <a:rPr altLang="en-US" b="1" kern="0" lang="zh-CN">
                <a:solidFill>
                  <a:schemeClr val="bg1"/>
                </a:solidFill>
                <a:latin charset="-122" panose="020b0503020204020204" pitchFamily="34" typeface="微软雅黑"/>
                <a:ea charset="-122" panose="020b0503020204020204" pitchFamily="34" typeface="微软雅黑"/>
              </a:rPr>
              <a:t>阶段建筑施工作业概述</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pic>
        <p:nvPicPr>
          <p:cNvPr id="6" name="Picture 2"/>
          <p:cNvPicPr>
            <a:picLocks noChangeArrowheads="1" noChangeAspect="1"/>
          </p:cNvPicPr>
          <p:nvPr/>
        </p:nvPicPr>
        <p:blipFill>
          <a:blip r:embed="rId3">
            <a:extLst>
              <a:ext uri="{28A0092B-C50C-407E-A947-70E740481C1C}">
                <a14:useLocalDpi val="0"/>
              </a:ext>
            </a:extLst>
          </a:blip>
          <a:stretch>
            <a:fillRect/>
          </a:stretch>
        </p:blipFill>
        <p:spPr bwMode="auto">
          <a:xfrm>
            <a:off x="7229475" y="71297"/>
            <a:ext cx="1735013" cy="53645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7" name="任意多边形 6"/>
          <p:cNvSpPr/>
          <p:nvPr/>
        </p:nvSpPr>
        <p:spPr>
          <a:xfrm>
            <a:off x="4060902" y="1635646"/>
            <a:ext cx="2684949" cy="1056611"/>
          </a:xfrm>
          <a:custGeom>
            <a:gdLst>
              <a:gd fmla="*/ 1647823 w 1871661" name="connsiteX0"/>
              <a:gd fmla="*/ 0 h 736603" name="connsiteY0"/>
              <a:gd fmla="*/ 1871661 w 1871661" name="connsiteX1"/>
              <a:gd fmla="*/ 223839 h 736603" name="connsiteY1"/>
              <a:gd fmla="*/ 1647823 w 1871661" name="connsiteX2"/>
              <a:gd fmla="*/ 447677 h 736603" name="connsiteY2"/>
              <a:gd fmla="*/ 1647823 w 1871661" name="connsiteX3"/>
              <a:gd fmla="*/ 335758 h 736603" name="connsiteY3"/>
              <a:gd fmla="*/ 631046 w 1871661" name="connsiteX4"/>
              <a:gd fmla="*/ 335758 h 736603" name="connsiteY4"/>
              <a:gd fmla="*/ 631031 w 1871661" name="connsiteX5"/>
              <a:gd fmla="*/ 336555 h 736603" name="connsiteY5"/>
              <a:gd fmla="*/ 343503 w 1871661" name="connsiteX6"/>
              <a:gd fmla="*/ 451167 h 736603" name="connsiteY6"/>
              <a:gd fmla="*/ 223776 w 1871661" name="connsiteX7"/>
              <a:gd fmla="*/ 736603 h 736603" name="connsiteY7"/>
              <a:gd fmla="*/ 0 w 1871661" name="connsiteX8"/>
              <a:gd fmla="*/ 736603 h 736603" name="connsiteY8"/>
              <a:gd fmla="*/ 186688 w 1871661" name="connsiteX9"/>
              <a:gd fmla="*/ 291527 h 736603" name="connsiteY9"/>
              <a:gd fmla="*/ 511158 w 1871661" name="connsiteX10"/>
              <a:gd fmla="*/ 122982 h 736603" name="connsiteY10"/>
              <a:gd fmla="*/ 623886 w 1871661" name="connsiteX11"/>
              <a:gd fmla="*/ 113729 h 736603" name="connsiteY11"/>
              <a:gd fmla="*/ 623886 w 1871661" name="connsiteX12"/>
              <a:gd fmla="*/ 111919 h 736603" name="connsiteY12"/>
              <a:gd fmla="*/ 1647823 w 1871661" name="connsiteX13"/>
              <a:gd fmla="*/ 111919 h 736603"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736603" w="1871661">
                <a:moveTo>
                  <a:pt x="1647823" y="0"/>
                </a:moveTo>
                <a:lnTo>
                  <a:pt x="1871661" y="223839"/>
                </a:lnTo>
                <a:lnTo>
                  <a:pt x="1647823" y="447677"/>
                </a:lnTo>
                <a:lnTo>
                  <a:pt x="1647823" y="335758"/>
                </a:lnTo>
                <a:lnTo>
                  <a:pt x="631046" y="335758"/>
                </a:lnTo>
                <a:lnTo>
                  <a:pt x="631031" y="336555"/>
                </a:lnTo>
                <a:cubicBezTo>
                  <a:pt x="523694" y="334638"/>
                  <a:pt x="420088" y="375936"/>
                  <a:pt x="343503" y="451167"/>
                </a:cubicBezTo>
                <a:cubicBezTo>
                  <a:pt x="266917" y="526397"/>
                  <a:pt x="223776" y="629249"/>
                  <a:pt x="223776" y="736603"/>
                </a:cubicBezTo>
                <a:lnTo>
                  <a:pt x="0" y="736603"/>
                </a:lnTo>
                <a:cubicBezTo>
                  <a:pt x="0" y="569207"/>
                  <a:pt x="67269" y="408832"/>
                  <a:pt x="186688" y="291527"/>
                </a:cubicBezTo>
                <a:cubicBezTo>
                  <a:pt x="276253" y="203548"/>
                  <a:pt x="389515" y="145331"/>
                  <a:pt x="511158" y="122982"/>
                </a:cubicBezTo>
                <a:lnTo>
                  <a:pt x="623886" y="113729"/>
                </a:lnTo>
                <a:lnTo>
                  <a:pt x="623886" y="111919"/>
                </a:lnTo>
                <a:lnTo>
                  <a:pt x="1647823" y="111919"/>
                </a:lnTo>
                <a:close/>
              </a:path>
            </a:pathLst>
          </a:custGeom>
          <a:solidFill>
            <a:srgbClr val="0070C0"/>
          </a:solidFill>
          <a:ln cmpd="sng" w="12700">
            <a:noFill/>
          </a:ln>
          <a:effectLst>
            <a:reflection algn="bl" blurRad="6350" dir="5400000" endA="300" endPos="35000" rotWithShape="0" stA="52000" sy="-100000"/>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86404" numCol="1" rIns="86404" rot="0" rtlCol="0" spcCol="0" spcFirstLastPara="0" tIns="0" vert="horz" vertOverflow="overflow" wrap="square">
            <a:prstTxWarp prst="textNoShape">
              <a:avLst/>
            </a:prstTxWarp>
            <a:noAutofit/>
          </a:bodyPr>
          <a:lstStyle/>
          <a:p>
            <a:pPr algn="ctr"/>
            <a:endParaRPr altLang="en-US" lang="zh-CN" sz="3400">
              <a:solidFill>
                <a:schemeClr val="tx1"/>
              </a:solidFill>
              <a:latin charset="-122" panose="020b0503020204020204" pitchFamily="34" typeface="微软雅黑"/>
              <a:ea charset="-122" panose="020b0503020204020204" pitchFamily="34" typeface="微软雅黑"/>
            </a:endParaRPr>
          </a:p>
        </p:txBody>
      </p:sp>
      <p:sp>
        <p:nvSpPr>
          <p:cNvPr id="8" name="任意多边形 7"/>
          <p:cNvSpPr/>
          <p:nvPr/>
        </p:nvSpPr>
        <p:spPr>
          <a:xfrm flipH="1">
            <a:off x="2175284" y="1635646"/>
            <a:ext cx="2684949" cy="1056611"/>
          </a:xfrm>
          <a:custGeom>
            <a:gdLst>
              <a:gd fmla="*/ 1647823 w 1871661" name="connsiteX0"/>
              <a:gd fmla="*/ 0 h 736603" name="connsiteY0"/>
              <a:gd fmla="*/ 1871661 w 1871661" name="connsiteX1"/>
              <a:gd fmla="*/ 223839 h 736603" name="connsiteY1"/>
              <a:gd fmla="*/ 1647823 w 1871661" name="connsiteX2"/>
              <a:gd fmla="*/ 447677 h 736603" name="connsiteY2"/>
              <a:gd fmla="*/ 1647823 w 1871661" name="connsiteX3"/>
              <a:gd fmla="*/ 335758 h 736603" name="connsiteY3"/>
              <a:gd fmla="*/ 631046 w 1871661" name="connsiteX4"/>
              <a:gd fmla="*/ 335758 h 736603" name="connsiteY4"/>
              <a:gd fmla="*/ 631031 w 1871661" name="connsiteX5"/>
              <a:gd fmla="*/ 336555 h 736603" name="connsiteY5"/>
              <a:gd fmla="*/ 343503 w 1871661" name="connsiteX6"/>
              <a:gd fmla="*/ 451167 h 736603" name="connsiteY6"/>
              <a:gd fmla="*/ 223776 w 1871661" name="connsiteX7"/>
              <a:gd fmla="*/ 736603 h 736603" name="connsiteY7"/>
              <a:gd fmla="*/ 0 w 1871661" name="connsiteX8"/>
              <a:gd fmla="*/ 736603 h 736603" name="connsiteY8"/>
              <a:gd fmla="*/ 186688 w 1871661" name="connsiteX9"/>
              <a:gd fmla="*/ 291527 h 736603" name="connsiteY9"/>
              <a:gd fmla="*/ 511158 w 1871661" name="connsiteX10"/>
              <a:gd fmla="*/ 122982 h 736603" name="connsiteY10"/>
              <a:gd fmla="*/ 623886 w 1871661" name="connsiteX11"/>
              <a:gd fmla="*/ 113729 h 736603" name="connsiteY11"/>
              <a:gd fmla="*/ 623886 w 1871661" name="connsiteX12"/>
              <a:gd fmla="*/ 111919 h 736603" name="connsiteY12"/>
              <a:gd fmla="*/ 1647823 w 1871661" name="connsiteX13"/>
              <a:gd fmla="*/ 111919 h 736603"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736603" w="1871661">
                <a:moveTo>
                  <a:pt x="1647823" y="0"/>
                </a:moveTo>
                <a:lnTo>
                  <a:pt x="1871661" y="223839"/>
                </a:lnTo>
                <a:lnTo>
                  <a:pt x="1647823" y="447677"/>
                </a:lnTo>
                <a:lnTo>
                  <a:pt x="1647823" y="335758"/>
                </a:lnTo>
                <a:lnTo>
                  <a:pt x="631046" y="335758"/>
                </a:lnTo>
                <a:lnTo>
                  <a:pt x="631031" y="336555"/>
                </a:lnTo>
                <a:cubicBezTo>
                  <a:pt x="523694" y="334638"/>
                  <a:pt x="420088" y="375936"/>
                  <a:pt x="343503" y="451167"/>
                </a:cubicBezTo>
                <a:cubicBezTo>
                  <a:pt x="266917" y="526397"/>
                  <a:pt x="223776" y="629249"/>
                  <a:pt x="223776" y="736603"/>
                </a:cubicBezTo>
                <a:lnTo>
                  <a:pt x="0" y="736603"/>
                </a:lnTo>
                <a:cubicBezTo>
                  <a:pt x="0" y="569207"/>
                  <a:pt x="67269" y="408832"/>
                  <a:pt x="186688" y="291527"/>
                </a:cubicBezTo>
                <a:cubicBezTo>
                  <a:pt x="276253" y="203548"/>
                  <a:pt x="389515" y="145331"/>
                  <a:pt x="511158" y="122982"/>
                </a:cubicBezTo>
                <a:lnTo>
                  <a:pt x="623886" y="113729"/>
                </a:lnTo>
                <a:lnTo>
                  <a:pt x="623886" y="111919"/>
                </a:lnTo>
                <a:lnTo>
                  <a:pt x="1647823" y="111919"/>
                </a:lnTo>
                <a:close/>
              </a:path>
            </a:pathLst>
          </a:custGeom>
          <a:solidFill>
            <a:srgbClr val="00B0F0"/>
          </a:solidFill>
          <a:ln cmpd="sng" w="12700">
            <a:noFill/>
          </a:ln>
          <a:effectLst>
            <a:reflection algn="bl" blurRad="6350" dir="5400000" endA="300" endPos="35000" rotWithShape="0" stA="52000" sy="-100000"/>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86404" numCol="1" rIns="86404" rot="0" rtlCol="0" spcCol="0" spcFirstLastPara="0" tIns="0" vert="horz" vertOverflow="overflow" wrap="square">
            <a:prstTxWarp prst="textNoShape">
              <a:avLst/>
            </a:prstTxWarp>
            <a:noAutofit/>
          </a:bodyPr>
          <a:lstStyle/>
          <a:p>
            <a:pPr algn="ctr"/>
            <a:endParaRPr altLang="en-US" lang="zh-CN" sz="3400">
              <a:solidFill>
                <a:schemeClr val="tx1"/>
              </a:solidFill>
              <a:latin charset="-122" panose="020b0503020204020204" pitchFamily="34" typeface="微软雅黑"/>
              <a:ea charset="-122" panose="020b0503020204020204" pitchFamily="34" typeface="微软雅黑"/>
            </a:endParaRPr>
          </a:p>
        </p:txBody>
      </p:sp>
      <p:sp>
        <p:nvSpPr>
          <p:cNvPr id="9" name="空心弧 40"/>
          <p:cNvSpPr/>
          <p:nvPr/>
        </p:nvSpPr>
        <p:spPr>
          <a:xfrm flipH="1" flipV="1">
            <a:off x="3923758" y="2678593"/>
            <a:ext cx="936479" cy="894930"/>
          </a:xfrm>
          <a:custGeom>
            <a:gdLst>
              <a:gd fmla="*/ 0 w 652814" name="connsiteX0"/>
              <a:gd fmla="*/ 623888 h 623888" name="connsiteY0"/>
              <a:gd fmla="*/ 186688 w 652814" name="connsiteX1"/>
              <a:gd fmla="*/ 178812 h 623888" name="connsiteY1"/>
              <a:gd fmla="*/ 635026 w 652814" name="connsiteX2"/>
              <a:gd fmla="*/ 100 h 623888" name="connsiteY2"/>
              <a:gd fmla="*/ 631031 w 652814" name="connsiteX3"/>
              <a:gd fmla="*/ 223840 h 623888" name="connsiteY3"/>
              <a:gd fmla="*/ 343503 w 652814" name="connsiteX4"/>
              <a:gd fmla="*/ 338452 h 623888" name="connsiteY4"/>
              <a:gd fmla="*/ 223776 w 652814" name="connsiteX5"/>
              <a:gd fmla="*/ 623888 h 623888" name="connsiteY5"/>
              <a:gd fmla="*/ 0 w 652814" name="connsiteX6"/>
              <a:gd fmla="*/ 623888 h 62388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23888" w="652814">
                <a:moveTo>
                  <a:pt x="0" y="623888"/>
                </a:moveTo>
                <a:cubicBezTo>
                  <a:pt x="0" y="456492"/>
                  <a:pt x="67269" y="296117"/>
                  <a:pt x="186688" y="178812"/>
                </a:cubicBezTo>
                <a:cubicBezTo>
                  <a:pt x="306107" y="61506"/>
                  <a:pt x="467657" y="-2889"/>
                  <a:pt x="635026" y="100"/>
                </a:cubicBezTo>
                <a:cubicBezTo>
                  <a:pt x="652744" y="69917"/>
                  <a:pt x="665701" y="156404"/>
                  <a:pt x="631031" y="223840"/>
                </a:cubicBezTo>
                <a:cubicBezTo>
                  <a:pt x="523694" y="221923"/>
                  <a:pt x="420088" y="263221"/>
                  <a:pt x="343503" y="338452"/>
                </a:cubicBezTo>
                <a:cubicBezTo>
                  <a:pt x="266917" y="413682"/>
                  <a:pt x="223776" y="516534"/>
                  <a:pt x="223776" y="623888"/>
                </a:cubicBezTo>
                <a:lnTo>
                  <a:pt x="0" y="623888"/>
                </a:lnTo>
                <a:close/>
              </a:path>
            </a:pathLst>
          </a:custGeom>
          <a:solidFill>
            <a:srgbClr val="00B0F0"/>
          </a:solidFill>
          <a:ln cmpd="sng" w="12700">
            <a:noFill/>
          </a:ln>
          <a:effectLst>
            <a:reflection algn="bl" blurRad="6350" dir="5400000" endA="300" endPos="35000" rotWithShape="0" stA="52000" sy="-100000"/>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86404" numCol="1" rIns="86404" rot="0" rtlCol="0" spcCol="0" spcFirstLastPara="0" tIns="0" vert="horz" vertOverflow="overflow" wrap="square">
            <a:prstTxWarp prst="textNoShape">
              <a:avLst/>
            </a:prstTxWarp>
            <a:noAutofit/>
          </a:bodyPr>
          <a:lstStyle/>
          <a:p>
            <a:pPr algn="ctr"/>
            <a:endParaRPr altLang="en-US" lang="zh-CN" sz="3400">
              <a:solidFill>
                <a:schemeClr val="tx1"/>
              </a:solidFill>
              <a:latin charset="-122" panose="020b0503020204020204" pitchFamily="34" typeface="微软雅黑"/>
              <a:ea charset="-122" panose="020b0503020204020204" pitchFamily="34" typeface="微软雅黑"/>
            </a:endParaRPr>
          </a:p>
        </p:txBody>
      </p:sp>
      <p:sp>
        <p:nvSpPr>
          <p:cNvPr id="10" name="空心弧 40"/>
          <p:cNvSpPr/>
          <p:nvPr/>
        </p:nvSpPr>
        <p:spPr>
          <a:xfrm flipV="1">
            <a:off x="4060900" y="2678593"/>
            <a:ext cx="936479" cy="894930"/>
          </a:xfrm>
          <a:custGeom>
            <a:gdLst>
              <a:gd fmla="*/ 0 w 652814" name="connsiteX0"/>
              <a:gd fmla="*/ 623888 h 623888" name="connsiteY0"/>
              <a:gd fmla="*/ 186688 w 652814" name="connsiteX1"/>
              <a:gd fmla="*/ 178812 h 623888" name="connsiteY1"/>
              <a:gd fmla="*/ 635026 w 652814" name="connsiteX2"/>
              <a:gd fmla="*/ 100 h 623888" name="connsiteY2"/>
              <a:gd fmla="*/ 631031 w 652814" name="connsiteX3"/>
              <a:gd fmla="*/ 223840 h 623888" name="connsiteY3"/>
              <a:gd fmla="*/ 343503 w 652814" name="connsiteX4"/>
              <a:gd fmla="*/ 338452 h 623888" name="connsiteY4"/>
              <a:gd fmla="*/ 223776 w 652814" name="connsiteX5"/>
              <a:gd fmla="*/ 623888 h 623888" name="connsiteY5"/>
              <a:gd fmla="*/ 0 w 652814" name="connsiteX6"/>
              <a:gd fmla="*/ 623888 h 62388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23888" w="652814">
                <a:moveTo>
                  <a:pt x="0" y="623888"/>
                </a:moveTo>
                <a:cubicBezTo>
                  <a:pt x="0" y="456492"/>
                  <a:pt x="67269" y="296117"/>
                  <a:pt x="186688" y="178812"/>
                </a:cubicBezTo>
                <a:cubicBezTo>
                  <a:pt x="306107" y="61506"/>
                  <a:pt x="467657" y="-2889"/>
                  <a:pt x="635026" y="100"/>
                </a:cubicBezTo>
                <a:cubicBezTo>
                  <a:pt x="652744" y="69917"/>
                  <a:pt x="665701" y="156404"/>
                  <a:pt x="631031" y="223840"/>
                </a:cubicBezTo>
                <a:cubicBezTo>
                  <a:pt x="523694" y="221923"/>
                  <a:pt x="420088" y="263221"/>
                  <a:pt x="343503" y="338452"/>
                </a:cubicBezTo>
                <a:cubicBezTo>
                  <a:pt x="266917" y="413682"/>
                  <a:pt x="223776" y="516534"/>
                  <a:pt x="223776" y="623888"/>
                </a:cubicBezTo>
                <a:lnTo>
                  <a:pt x="0" y="623888"/>
                </a:lnTo>
                <a:close/>
              </a:path>
            </a:pathLst>
          </a:custGeom>
          <a:solidFill>
            <a:srgbClr val="0070C0"/>
          </a:solidFill>
          <a:ln cmpd="sng" w="12700">
            <a:noFill/>
          </a:ln>
          <a:effectLst>
            <a:reflection algn="bl" blurRad="6350" dir="5400000" endA="300" endPos="35000" rotWithShape="0" stA="52000" sy="-100000"/>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86404" numCol="1" rIns="86404" rot="0" rtlCol="0" spcCol="0" spcFirstLastPara="0" tIns="0" vert="horz" vertOverflow="overflow" wrap="square">
            <a:prstTxWarp prst="textNoShape">
              <a:avLst/>
            </a:prstTxWarp>
            <a:noAutofit/>
          </a:bodyPr>
          <a:lstStyle/>
          <a:p>
            <a:pPr algn="ctr"/>
            <a:endParaRPr altLang="en-US" lang="zh-CN" sz="3400">
              <a:solidFill>
                <a:schemeClr val="tx1"/>
              </a:solidFill>
              <a:latin charset="-122" panose="020b0503020204020204" pitchFamily="34" typeface="微软雅黑"/>
              <a:ea charset="-122" panose="020b0503020204020204" pitchFamily="34" typeface="微软雅黑"/>
            </a:endParaRPr>
          </a:p>
        </p:txBody>
      </p:sp>
      <p:sp>
        <p:nvSpPr>
          <p:cNvPr id="11" name="文本框 13"/>
          <p:cNvSpPr txBox="1"/>
          <p:nvPr/>
        </p:nvSpPr>
        <p:spPr>
          <a:xfrm>
            <a:off x="5317333" y="2550004"/>
            <a:ext cx="2855067" cy="1732324"/>
          </a:xfrm>
          <a:prstGeom prst="rect">
            <a:avLst/>
          </a:prstGeom>
          <a:noFill/>
        </p:spPr>
        <p:txBody>
          <a:bodyPr bIns="43202" lIns="86404" rIns="86404" rtlCol="0" tIns="43202" wrap="square">
            <a:spAutoFit/>
          </a:bodyPr>
          <a:lstStyle/>
          <a:p>
            <a:pPr algn="r">
              <a:lnSpc>
                <a:spcPct val="150000"/>
              </a:lnSpc>
              <a:spcBef>
                <a:spcPct val="0"/>
              </a:spcBef>
            </a:pPr>
            <a:r>
              <a:rPr altLang="en-US" lang="zh-CN" sz="900">
                <a:solidFill>
                  <a:schemeClr val="tx1">
                    <a:lumMod val="65000"/>
                    <a:lumOff val="35000"/>
                  </a:schemeClr>
                </a:solidFill>
                <a:latin charset="-122" panose="020b0503020204020204" pitchFamily="34" typeface="微软雅黑"/>
                <a:ea charset="-122" panose="020b0503020204020204" pitchFamily="34" typeface="微软雅黑"/>
              </a:rPr>
              <a:t>添加适当的文字，一页的文字最好不要超过200,添加适当的文字，添加适当的文字，一页的文字最好不要超过200,添加适当的文字，添加适当的文字，一页的文字最好不要超过200,添加适当的文字添加适当的文字，一页的文字最好不要超过200,添加适当的文字，添加适当的文字，一页的文字最好不要超过200,添加适当的文字，添加适当的文字，一页的文字最好不要超过200,添加适当的文字</a:t>
            </a:r>
          </a:p>
        </p:txBody>
      </p:sp>
      <p:sp>
        <p:nvSpPr>
          <p:cNvPr id="12" name="文本框 14"/>
          <p:cNvSpPr txBox="1"/>
          <p:nvPr/>
        </p:nvSpPr>
        <p:spPr>
          <a:xfrm>
            <a:off x="755576" y="2550004"/>
            <a:ext cx="2824045" cy="1732324"/>
          </a:xfrm>
          <a:prstGeom prst="rect">
            <a:avLst/>
          </a:prstGeom>
          <a:noFill/>
        </p:spPr>
        <p:txBody>
          <a:bodyPr bIns="43202" lIns="86404" rIns="86404" rtlCol="0" tIns="43202" wrap="square">
            <a:spAutoFit/>
          </a:bodyPr>
          <a:lstStyle/>
          <a:p>
            <a:pPr>
              <a:lnSpc>
                <a:spcPct val="150000"/>
              </a:lnSpc>
              <a:spcBef>
                <a:spcPct val="0"/>
              </a:spcBef>
            </a:pPr>
            <a:r>
              <a:rPr altLang="en-US" lang="zh-CN" sz="900">
                <a:solidFill>
                  <a:schemeClr val="tx1">
                    <a:lumMod val="65000"/>
                    <a:lumOff val="35000"/>
                  </a:schemeClr>
                </a:solidFill>
                <a:latin charset="-122" panose="020b0503020204020204" pitchFamily="34" typeface="微软雅黑"/>
                <a:ea charset="-122" panose="020b0503020204020204" pitchFamily="34" typeface="微软雅黑"/>
              </a:rPr>
              <a:t>添加适当的文字，一页的文字最好不要超过200,添加适当的文字，添加适当的文字，一页的文字最好不要超过200,添加适当的文字，添加适当的文字，一页的文字最好不要超过200,添加适当的文字添加适当的文字，一页的文字最好不要超过200,添加适当的文字，添加适当的文字，一页的文字最好不要超过200,添加适当的文字，添加适当的文字，一页的文字最好不要超过200,添加适当的文字</a:t>
            </a:r>
          </a:p>
        </p:txBody>
      </p:sp>
      <p:sp>
        <p:nvSpPr>
          <p:cNvPr id="13" name="矩形 12"/>
          <p:cNvSpPr/>
          <p:nvPr/>
        </p:nvSpPr>
        <p:spPr>
          <a:xfrm>
            <a:off x="755576" y="1743773"/>
            <a:ext cx="1198880" cy="396240"/>
          </a:xfrm>
          <a:prstGeom prst="rect">
            <a:avLst/>
          </a:prstGeom>
        </p:spPr>
        <p:txBody>
          <a:bodyPr wrap="none">
            <a:spAutoFit/>
          </a:bodyPr>
          <a:lstStyle/>
          <a:p>
            <a:r>
              <a:rPr altLang="en-US" b="1" lang="zh-CN" smtClean="0" sz="2000">
                <a:solidFill>
                  <a:schemeClr val="tx1">
                    <a:lumMod val="75000"/>
                    <a:lumOff val="25000"/>
                  </a:schemeClr>
                </a:solidFill>
                <a:latin charset="-122" panose="020b0503020204020204" pitchFamily="34" typeface="微软雅黑"/>
                <a:ea charset="-122" panose="020b0503020204020204" pitchFamily="34" typeface="微软雅黑"/>
              </a:rPr>
              <a:t>计划完成</a:t>
            </a:r>
          </a:p>
        </p:txBody>
      </p:sp>
      <p:sp>
        <p:nvSpPr>
          <p:cNvPr id="14" name="矩形 13"/>
          <p:cNvSpPr/>
          <p:nvPr/>
        </p:nvSpPr>
        <p:spPr>
          <a:xfrm>
            <a:off x="6961811" y="1711835"/>
            <a:ext cx="1198880" cy="396240"/>
          </a:xfrm>
          <a:prstGeom prst="rect">
            <a:avLst/>
          </a:prstGeom>
        </p:spPr>
        <p:txBody>
          <a:bodyPr wrap="none">
            <a:spAutoFit/>
          </a:bodyPr>
          <a:lstStyle/>
          <a:p>
            <a:r>
              <a:rPr altLang="en-US" b="1" lang="zh-CN" sz="2000">
                <a:solidFill>
                  <a:schemeClr val="tx1">
                    <a:lumMod val="75000"/>
                    <a:lumOff val="25000"/>
                  </a:schemeClr>
                </a:solidFill>
                <a:latin charset="-122" panose="020b0503020204020204" pitchFamily="34" typeface="微软雅黑"/>
                <a:ea charset="-122" panose="020b0503020204020204" pitchFamily="34" typeface="微软雅黑"/>
              </a:rPr>
              <a:t>实际完成</a:t>
            </a:r>
          </a:p>
        </p:txBody>
      </p:sp>
    </p:spTree>
    <p:extLst>
      <p:ext uri="{BB962C8B-B14F-4D97-AF65-F5344CB8AC3E}">
        <p14:creationId val="656403902"/>
      </p:ext>
    </p:extLst>
  </p:cSld>
  <p:clrMapOvr>
    <a:masterClrMapping/>
  </p:clrMapOvr>
  <p:transition>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4"/>
                                        </p:tgtEl>
                                        <p:attrNameLst>
                                          <p:attrName>style.visibility</p:attrName>
                                        </p:attrNameLst>
                                      </p:cBhvr>
                                      <p:to>
                                        <p:strVal val="visible"/>
                                      </p:to>
                                    </p:set>
                                    <p:animEffect filter="box(out)" transition="in">
                                      <p:cBhvr>
                                        <p:cTn dur="500" id="7"/>
                                        <p:tgtEl>
                                          <p:spTgt spid="4"/>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5"/>
                                        </p:tgtEl>
                                        <p:attrNameLst>
                                          <p:attrName>style.visibility</p:attrName>
                                        </p:attrNameLst>
                                      </p:cBhvr>
                                      <p:to>
                                        <p:strVal val="visible"/>
                                      </p:to>
                                    </p:set>
                                    <p:animEffect filter="box(out)" transition="in">
                                      <p:cBhvr>
                                        <p:cTn dur="500" id="10"/>
                                        <p:tgtEl>
                                          <p:spTgt spid="5"/>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3"/>
                                        </p:tgtEl>
                                        <p:attrNameLst>
                                          <p:attrName>style.visibility</p:attrName>
                                        </p:attrNameLst>
                                      </p:cBhvr>
                                      <p:to>
                                        <p:strVal val="visible"/>
                                      </p:to>
                                    </p:set>
                                    <p:animEffect filter="wipe(left)" transition="in">
                                      <p:cBhvr>
                                        <p:cTn dur="500" id="14"/>
                                        <p:tgtEl>
                                          <p:spTgt spid="3"/>
                                        </p:tgtEl>
                                      </p:cBhvr>
                                    </p:animEffect>
                                  </p:childTnLst>
                                </p:cTn>
                              </p:par>
                              <p:par>
                                <p:cTn fill="hold" id="15" nodeType="withEffect" presetClass="entr" presetID="2" presetSubtype="2">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1+#ppt_w/2"/>
                                          </p:val>
                                        </p:tav>
                                        <p:tav tm="100000">
                                          <p:val>
                                            <p:strVal val="#ppt_x"/>
                                          </p:val>
                                        </p:tav>
                                      </p:tavLst>
                                    </p:anim>
                                    <p:anim calcmode="lin" valueType="num">
                                      <p:cBhvr additive="base">
                                        <p:cTn dur="500" fill="hold" id="18"/>
                                        <p:tgtEl>
                                          <p:spTgt spid="6"/>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000"/>
                            </p:stCondLst>
                            <p:childTnLst>
                              <p:par>
                                <p:cTn fill="hold" grpId="0" id="20" nodeType="afterEffect" presetClass="entr" presetID="22" presetSubtype="4">
                                  <p:stCondLst>
                                    <p:cond delay="0"/>
                                  </p:stCondLst>
                                  <p:childTnLst>
                                    <p:set>
                                      <p:cBhvr>
                                        <p:cTn dur="1" fill="hold" id="21">
                                          <p:stCondLst>
                                            <p:cond delay="0"/>
                                          </p:stCondLst>
                                        </p:cTn>
                                        <p:tgtEl>
                                          <p:spTgt spid="9"/>
                                        </p:tgtEl>
                                        <p:attrNameLst>
                                          <p:attrName>style.visibility</p:attrName>
                                        </p:attrNameLst>
                                      </p:cBhvr>
                                      <p:to>
                                        <p:strVal val="visible"/>
                                      </p:to>
                                    </p:set>
                                    <p:animEffect filter="wipe(down)" transition="in">
                                      <p:cBhvr>
                                        <p:cTn dur="500" id="22"/>
                                        <p:tgtEl>
                                          <p:spTgt spid="9"/>
                                        </p:tgtEl>
                                      </p:cBhvr>
                                    </p:animEffect>
                                  </p:childTnLst>
                                </p:cTn>
                              </p:par>
                              <p:par>
                                <p:cTn fill="hold" grpId="0" id="23" nodeType="withEffect" presetClass="entr" presetID="22" presetSubtype="4">
                                  <p:stCondLst>
                                    <p:cond delay="0"/>
                                  </p:stCondLst>
                                  <p:childTnLst>
                                    <p:set>
                                      <p:cBhvr>
                                        <p:cTn dur="1" fill="hold" id="24">
                                          <p:stCondLst>
                                            <p:cond delay="0"/>
                                          </p:stCondLst>
                                        </p:cTn>
                                        <p:tgtEl>
                                          <p:spTgt spid="10"/>
                                        </p:tgtEl>
                                        <p:attrNameLst>
                                          <p:attrName>style.visibility</p:attrName>
                                        </p:attrNameLst>
                                      </p:cBhvr>
                                      <p:to>
                                        <p:strVal val="visible"/>
                                      </p:to>
                                    </p:set>
                                    <p:animEffect filter="wipe(down)" transition="in">
                                      <p:cBhvr>
                                        <p:cTn dur="500" id="25"/>
                                        <p:tgtEl>
                                          <p:spTgt spid="10"/>
                                        </p:tgtEl>
                                      </p:cBhvr>
                                    </p:animEffect>
                                  </p:childTnLst>
                                </p:cTn>
                              </p:par>
                            </p:childTnLst>
                          </p:cTn>
                        </p:par>
                        <p:par>
                          <p:cTn fill="hold" id="26" nodeType="afterGroup">
                            <p:stCondLst>
                              <p:cond delay="1500"/>
                            </p:stCondLst>
                            <p:childTnLst>
                              <p:par>
                                <p:cTn fill="hold" grpId="0" id="27" nodeType="afterEffect" presetClass="entr" presetID="22" presetSubtype="2">
                                  <p:stCondLst>
                                    <p:cond delay="0"/>
                                  </p:stCondLst>
                                  <p:childTnLst>
                                    <p:set>
                                      <p:cBhvr>
                                        <p:cTn dur="1" fill="hold" id="28">
                                          <p:stCondLst>
                                            <p:cond delay="0"/>
                                          </p:stCondLst>
                                        </p:cTn>
                                        <p:tgtEl>
                                          <p:spTgt spid="8"/>
                                        </p:tgtEl>
                                        <p:attrNameLst>
                                          <p:attrName>style.visibility</p:attrName>
                                        </p:attrNameLst>
                                      </p:cBhvr>
                                      <p:to>
                                        <p:strVal val="visible"/>
                                      </p:to>
                                    </p:set>
                                    <p:animEffect filter="wipe(right)" transition="in">
                                      <p:cBhvr>
                                        <p:cTn dur="500" id="29"/>
                                        <p:tgtEl>
                                          <p:spTgt spid="8"/>
                                        </p:tgtEl>
                                      </p:cBhvr>
                                    </p:animEffect>
                                  </p:childTnLst>
                                </p:cTn>
                              </p:par>
                              <p:par>
                                <p:cTn fill="hold" grpId="0" id="30" nodeType="withEffect" presetClass="entr" presetID="22" presetSubtype="8">
                                  <p:stCondLst>
                                    <p:cond delay="0"/>
                                  </p:stCondLst>
                                  <p:childTnLst>
                                    <p:set>
                                      <p:cBhvr>
                                        <p:cTn dur="1" fill="hold" id="31">
                                          <p:stCondLst>
                                            <p:cond delay="0"/>
                                          </p:stCondLst>
                                        </p:cTn>
                                        <p:tgtEl>
                                          <p:spTgt spid="7"/>
                                        </p:tgtEl>
                                        <p:attrNameLst>
                                          <p:attrName>style.visibility</p:attrName>
                                        </p:attrNameLst>
                                      </p:cBhvr>
                                      <p:to>
                                        <p:strVal val="visible"/>
                                      </p:to>
                                    </p:set>
                                    <p:animEffect filter="wipe(left)" transition="in">
                                      <p:cBhvr>
                                        <p:cTn dur="500" id="32"/>
                                        <p:tgtEl>
                                          <p:spTgt spid="7"/>
                                        </p:tgtEl>
                                      </p:cBhvr>
                                    </p:animEffect>
                                  </p:childTnLst>
                                </p:cTn>
                              </p:par>
                            </p:childTnLst>
                          </p:cTn>
                        </p:par>
                        <p:par>
                          <p:cTn fill="hold" id="33" nodeType="afterGroup">
                            <p:stCondLst>
                              <p:cond delay="2000"/>
                            </p:stCondLst>
                            <p:childTnLst>
                              <p:par>
                                <p:cTn fill="hold" grpId="0" id="34" nodeType="afterEffect" presetClass="entr" presetID="12" presetSubtype="2">
                                  <p:stCondLst>
                                    <p:cond delay="0"/>
                                  </p:stCondLst>
                                  <p:childTnLst>
                                    <p:set>
                                      <p:cBhvr>
                                        <p:cTn dur="1" fill="hold" id="35">
                                          <p:stCondLst>
                                            <p:cond delay="0"/>
                                          </p:stCondLst>
                                        </p:cTn>
                                        <p:tgtEl>
                                          <p:spTgt spid="13"/>
                                        </p:tgtEl>
                                        <p:attrNameLst>
                                          <p:attrName>style.visibility</p:attrName>
                                        </p:attrNameLst>
                                      </p:cBhvr>
                                      <p:to>
                                        <p:strVal val="visible"/>
                                      </p:to>
                                    </p:set>
                                    <p:animEffect filter="slide(fromRight)" transition="in">
                                      <p:cBhvr>
                                        <p:cTn dur="500" id="36"/>
                                        <p:tgtEl>
                                          <p:spTgt spid="13"/>
                                        </p:tgtEl>
                                      </p:cBhvr>
                                    </p:animEffect>
                                  </p:childTnLst>
                                </p:cTn>
                              </p:par>
                              <p:par>
                                <p:cTn fill="hold" grpId="0" id="37" nodeType="withEffect" presetClass="entr" presetID="12" presetSubtype="8">
                                  <p:stCondLst>
                                    <p:cond delay="0"/>
                                  </p:stCondLst>
                                  <p:childTnLst>
                                    <p:set>
                                      <p:cBhvr>
                                        <p:cTn dur="1" fill="hold" id="38">
                                          <p:stCondLst>
                                            <p:cond delay="0"/>
                                          </p:stCondLst>
                                        </p:cTn>
                                        <p:tgtEl>
                                          <p:spTgt spid="14"/>
                                        </p:tgtEl>
                                        <p:attrNameLst>
                                          <p:attrName>style.visibility</p:attrName>
                                        </p:attrNameLst>
                                      </p:cBhvr>
                                      <p:to>
                                        <p:strVal val="visible"/>
                                      </p:to>
                                    </p:set>
                                    <p:animEffect filter="slide(fromLeft)" transition="in">
                                      <p:cBhvr>
                                        <p:cTn dur="500" id="39"/>
                                        <p:tgtEl>
                                          <p:spTgt spid="14"/>
                                        </p:tgtEl>
                                      </p:cBhvr>
                                    </p:animEffect>
                                  </p:childTnLst>
                                </p:cTn>
                              </p:par>
                            </p:childTnLst>
                          </p:cTn>
                        </p:par>
                        <p:par>
                          <p:cTn fill="hold" id="40" nodeType="afterGroup">
                            <p:stCondLst>
                              <p:cond delay="2500"/>
                            </p:stCondLst>
                            <p:childTnLst>
                              <p:par>
                                <p:cTn fill="hold" grpId="0" id="41" nodeType="afterEffect" presetClass="entr" presetID="22" presetSubtype="1">
                                  <p:stCondLst>
                                    <p:cond delay="0"/>
                                  </p:stCondLst>
                                  <p:childTnLst>
                                    <p:set>
                                      <p:cBhvr>
                                        <p:cTn dur="1" fill="hold" id="42">
                                          <p:stCondLst>
                                            <p:cond delay="0"/>
                                          </p:stCondLst>
                                        </p:cTn>
                                        <p:tgtEl>
                                          <p:spTgt spid="12"/>
                                        </p:tgtEl>
                                        <p:attrNameLst>
                                          <p:attrName>style.visibility</p:attrName>
                                        </p:attrNameLst>
                                      </p:cBhvr>
                                      <p:to>
                                        <p:strVal val="visible"/>
                                      </p:to>
                                    </p:set>
                                    <p:animEffect filter="wipe(up)" transition="in">
                                      <p:cBhvr>
                                        <p:cTn dur="500" id="43"/>
                                        <p:tgtEl>
                                          <p:spTgt spid="12"/>
                                        </p:tgtEl>
                                      </p:cBhvr>
                                    </p:animEffect>
                                  </p:childTnLst>
                                </p:cTn>
                              </p:par>
                              <p:par>
                                <p:cTn fill="hold" grpId="0" id="44" nodeType="withEffect" presetClass="entr" presetID="22" presetSubtype="1">
                                  <p:stCondLst>
                                    <p:cond delay="0"/>
                                  </p:stCondLst>
                                  <p:childTnLst>
                                    <p:set>
                                      <p:cBhvr>
                                        <p:cTn dur="1" fill="hold" id="45">
                                          <p:stCondLst>
                                            <p:cond delay="0"/>
                                          </p:stCondLst>
                                        </p:cTn>
                                        <p:tgtEl>
                                          <p:spTgt spid="11"/>
                                        </p:tgtEl>
                                        <p:attrNameLst>
                                          <p:attrName>style.visibility</p:attrName>
                                        </p:attrNameLst>
                                      </p:cBhvr>
                                      <p:to>
                                        <p:strVal val="visible"/>
                                      </p:to>
                                    </p:set>
                                    <p:animEffect filter="wipe(up)" transition="in">
                                      <p:cBhvr>
                                        <p:cTn dur="500" id="46"/>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7"/>
      <p:bldP grpId="0" spid="8"/>
      <p:bldP grpId="0" spid="9"/>
      <p:bldP grpId="0" spid="10"/>
      <p:bldP grpId="0" spid="11"/>
      <p:bldP grpId="0" spid="12"/>
      <p:bldP grpId="0" spid="13"/>
      <p:bldP grpId="0" spid="14"/>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TextBox 14"/>
          <p:cNvSpPr txBox="1">
            <a:spLocks noChangeArrowheads="1"/>
          </p:cNvSpPr>
          <p:nvPr/>
        </p:nvSpPr>
        <p:spPr bwMode="auto">
          <a:xfrm>
            <a:off x="683568" y="218132"/>
            <a:ext cx="3672408" cy="365760"/>
          </a:xfrm>
          <a:prstGeom prst="rect">
            <a:avLst/>
          </a:prstGeom>
          <a:noFill/>
          <a:ln w="9525">
            <a:noFill/>
            <a:miter lim="800000"/>
          </a:ln>
        </p:spPr>
        <p:txBody>
          <a:bodyPr wrap="square">
            <a:spAutoFit/>
          </a:bodyPr>
          <a:lstStyle/>
          <a:p>
            <a:pPr lvl="0">
              <a:defRPr/>
            </a:pPr>
            <a:r>
              <a:rPr altLang="en-US" b="1" kern="0" lang="zh-CN">
                <a:solidFill>
                  <a:schemeClr val="bg1"/>
                </a:solidFill>
                <a:latin charset="-122" panose="020b0503020204020204" pitchFamily="34" typeface="微软雅黑"/>
                <a:ea charset="-122" panose="020b0503020204020204" pitchFamily="34" typeface="微软雅黑"/>
              </a:rPr>
              <a:t>阶段建筑施工作业概述</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pic>
        <p:nvPicPr>
          <p:cNvPr id="6" name="Picture 2"/>
          <p:cNvPicPr>
            <a:picLocks noChangeArrowheads="1" noChangeAspect="1"/>
          </p:cNvPicPr>
          <p:nvPr/>
        </p:nvPicPr>
        <p:blipFill>
          <a:blip r:embed="rId3">
            <a:extLst>
              <a:ext uri="{28A0092B-C50C-407E-A947-70E740481C1C}">
                <a14:useLocalDpi val="0"/>
              </a:ext>
            </a:extLst>
          </a:blip>
          <a:stretch>
            <a:fillRect/>
          </a:stretch>
        </p:blipFill>
        <p:spPr bwMode="auto">
          <a:xfrm>
            <a:off x="7229475" y="71297"/>
            <a:ext cx="1735013" cy="53645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7" name="MH_Other_1"/>
          <p:cNvSpPr/>
          <p:nvPr>
            <p:custDataLst>
              <p:tags r:id="rId4"/>
            </p:custDataLst>
          </p:nvPr>
        </p:nvSpPr>
        <p:spPr>
          <a:xfrm>
            <a:off x="5374482" y="1961122"/>
            <a:ext cx="846137" cy="217487"/>
          </a:xfrm>
          <a:custGeom>
            <a:gdLst>
              <a:gd fmla="*/ 0 w 1190172" name="connsiteX0"/>
              <a:gd fmla="*/ 217715 h 217715" name="connsiteY0"/>
              <a:gd fmla="*/ 159657 w 1190172" name="connsiteX1"/>
              <a:gd fmla="*/ 0 h 217715" name="connsiteY1"/>
              <a:gd fmla="*/ 1190172 w 1190172" name="connsiteX2"/>
              <a:gd fmla="*/ 0 h 217715" name="connsiteY2"/>
            </a:gdLst>
            <a:cxnLst>
              <a:cxn ang="0">
                <a:pos x="connsiteX0" y="connsiteY0"/>
              </a:cxn>
              <a:cxn ang="0">
                <a:pos x="connsiteX1" y="connsiteY1"/>
              </a:cxn>
              <a:cxn ang="0">
                <a:pos x="connsiteX2" y="connsiteY2"/>
              </a:cxn>
            </a:cxnLst>
            <a:rect b="b" l="l" r="r" t="t"/>
            <a:pathLst>
              <a:path h="217715" w="1190172">
                <a:moveTo>
                  <a:pt x="0" y="217715"/>
                </a:moveTo>
                <a:lnTo>
                  <a:pt x="159657" y="0"/>
                </a:lnTo>
                <a:lnTo>
                  <a:pt x="1190172" y="0"/>
                </a:lnTo>
              </a:path>
            </a:pathLst>
          </a:custGeom>
          <a:noFill/>
          <a:ln w="12700">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8" name="MH_Text_4"/>
          <p:cNvSpPr txBox="1"/>
          <p:nvPr>
            <p:custDataLst>
              <p:tags r:id="rId5"/>
            </p:custDataLst>
          </p:nvPr>
        </p:nvSpPr>
        <p:spPr>
          <a:xfrm>
            <a:off x="6361907" y="1851734"/>
            <a:ext cx="2242541" cy="576000"/>
          </a:xfrm>
          <a:prstGeom prst="rect">
            <a:avLst/>
          </a:prstGeom>
          <a:noFill/>
        </p:spPr>
        <p:txBody>
          <a:bodyPr bIns="0" lIns="0" rIns="0" tIns="0"/>
          <a:lstStyle/>
          <a:p>
            <a:pPr>
              <a:lnSpc>
                <a:spcPct val="150000"/>
              </a:lnSpc>
              <a:defRPr/>
            </a:pPr>
            <a:r>
              <a:rPr altLang="en-US" lang="zh-CN" sz="1200">
                <a:solidFill>
                  <a:prstClr val="black">
                    <a:lumMod val="75000"/>
                    <a:lumOff val="25000"/>
                  </a:prstClr>
                </a:solidFill>
                <a:latin charset="-122" panose="020b0503020204020204" pitchFamily="34" typeface="微软雅黑"/>
                <a:ea charset="-122" panose="020b0503020204020204" pitchFamily="34" typeface="微软雅黑"/>
              </a:rPr>
              <a:t>添加适当的文字，一页的文字最好不要超过200,添加适当的文字</a:t>
            </a:r>
          </a:p>
        </p:txBody>
      </p:sp>
      <p:sp>
        <p:nvSpPr>
          <p:cNvPr id="9" name="MH_Other_2"/>
          <p:cNvSpPr/>
          <p:nvPr>
            <p:custDataLst>
              <p:tags r:id="rId6"/>
            </p:custDataLst>
          </p:nvPr>
        </p:nvSpPr>
        <p:spPr>
          <a:xfrm flipH="1">
            <a:off x="2923382" y="1961122"/>
            <a:ext cx="844550" cy="217487"/>
          </a:xfrm>
          <a:custGeom>
            <a:gdLst>
              <a:gd fmla="*/ 0 w 1190172" name="connsiteX0"/>
              <a:gd fmla="*/ 217715 h 217715" name="connsiteY0"/>
              <a:gd fmla="*/ 159657 w 1190172" name="connsiteX1"/>
              <a:gd fmla="*/ 0 h 217715" name="connsiteY1"/>
              <a:gd fmla="*/ 1190172 w 1190172" name="connsiteX2"/>
              <a:gd fmla="*/ 0 h 217715" name="connsiteY2"/>
            </a:gdLst>
            <a:cxnLst>
              <a:cxn ang="0">
                <a:pos x="connsiteX0" y="connsiteY0"/>
              </a:cxn>
              <a:cxn ang="0">
                <a:pos x="connsiteX1" y="connsiteY1"/>
              </a:cxn>
              <a:cxn ang="0">
                <a:pos x="connsiteX2" y="connsiteY2"/>
              </a:cxn>
            </a:cxnLst>
            <a:rect b="b" l="l" r="r" t="t"/>
            <a:pathLst>
              <a:path h="217715" w="1190172">
                <a:moveTo>
                  <a:pt x="0" y="217715"/>
                </a:moveTo>
                <a:lnTo>
                  <a:pt x="159657" y="0"/>
                </a:lnTo>
                <a:lnTo>
                  <a:pt x="1190172" y="0"/>
                </a:lnTo>
              </a:path>
            </a:pathLst>
          </a:custGeom>
          <a:noFill/>
          <a:ln w="12700">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ct val="0"/>
              </a:spcBef>
              <a:spcAft>
                <a:spcPct val="0"/>
              </a:spcAft>
              <a:defRPr/>
            </a:pPr>
            <a:endParaRPr altLang="en-US" lang="zh-CN"/>
          </a:p>
        </p:txBody>
      </p:sp>
      <p:sp>
        <p:nvSpPr>
          <p:cNvPr id="10" name="MH_Other_3"/>
          <p:cNvSpPr/>
          <p:nvPr>
            <p:custDataLst>
              <p:tags r:id="rId7"/>
            </p:custDataLst>
          </p:nvPr>
        </p:nvSpPr>
        <p:spPr>
          <a:xfrm flipV="1">
            <a:off x="5374482" y="3440672"/>
            <a:ext cx="846137" cy="217487"/>
          </a:xfrm>
          <a:custGeom>
            <a:gdLst>
              <a:gd fmla="*/ 0 w 1190172" name="connsiteX0"/>
              <a:gd fmla="*/ 217715 h 217715" name="connsiteY0"/>
              <a:gd fmla="*/ 159657 w 1190172" name="connsiteX1"/>
              <a:gd fmla="*/ 0 h 217715" name="connsiteY1"/>
              <a:gd fmla="*/ 1190172 w 1190172" name="connsiteX2"/>
              <a:gd fmla="*/ 0 h 217715" name="connsiteY2"/>
            </a:gdLst>
            <a:cxnLst>
              <a:cxn ang="0">
                <a:pos x="connsiteX0" y="connsiteY0"/>
              </a:cxn>
              <a:cxn ang="0">
                <a:pos x="connsiteX1" y="connsiteY1"/>
              </a:cxn>
              <a:cxn ang="0">
                <a:pos x="connsiteX2" y="connsiteY2"/>
              </a:cxn>
            </a:cxnLst>
            <a:rect b="b" l="l" r="r" t="t"/>
            <a:pathLst>
              <a:path h="217715" w="1190172">
                <a:moveTo>
                  <a:pt x="0" y="217715"/>
                </a:moveTo>
                <a:lnTo>
                  <a:pt x="159657" y="0"/>
                </a:lnTo>
                <a:lnTo>
                  <a:pt x="1190172" y="0"/>
                </a:lnTo>
              </a:path>
            </a:pathLst>
          </a:custGeom>
          <a:noFill/>
          <a:ln w="12700">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1" name="MH_Other_4"/>
          <p:cNvSpPr/>
          <p:nvPr>
            <p:custDataLst>
              <p:tags r:id="rId8"/>
            </p:custDataLst>
          </p:nvPr>
        </p:nvSpPr>
        <p:spPr>
          <a:xfrm flipH="1" flipV="1">
            <a:off x="2923382" y="3440672"/>
            <a:ext cx="844550" cy="217487"/>
          </a:xfrm>
          <a:custGeom>
            <a:gdLst>
              <a:gd fmla="*/ 0 w 1190172" name="connsiteX0"/>
              <a:gd fmla="*/ 217715 h 217715" name="connsiteY0"/>
              <a:gd fmla="*/ 159657 w 1190172" name="connsiteX1"/>
              <a:gd fmla="*/ 0 h 217715" name="connsiteY1"/>
              <a:gd fmla="*/ 1190172 w 1190172" name="connsiteX2"/>
              <a:gd fmla="*/ 0 h 217715" name="connsiteY2"/>
            </a:gdLst>
            <a:cxnLst>
              <a:cxn ang="0">
                <a:pos x="connsiteX0" y="connsiteY0"/>
              </a:cxn>
              <a:cxn ang="0">
                <a:pos x="connsiteX1" y="connsiteY1"/>
              </a:cxn>
              <a:cxn ang="0">
                <a:pos x="connsiteX2" y="connsiteY2"/>
              </a:cxn>
            </a:cxnLst>
            <a:rect b="b" l="l" r="r" t="t"/>
            <a:pathLst>
              <a:path h="217715" w="1190172">
                <a:moveTo>
                  <a:pt x="0" y="217715"/>
                </a:moveTo>
                <a:lnTo>
                  <a:pt x="159657" y="0"/>
                </a:lnTo>
                <a:lnTo>
                  <a:pt x="1190172" y="0"/>
                </a:lnTo>
              </a:path>
            </a:pathLst>
          </a:custGeom>
          <a:noFill/>
          <a:ln w="12700">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ct val="0"/>
              </a:spcBef>
              <a:spcAft>
                <a:spcPct val="0"/>
              </a:spcAft>
              <a:defRPr/>
            </a:pPr>
            <a:endParaRPr altLang="en-US" lang="zh-CN"/>
          </a:p>
        </p:txBody>
      </p:sp>
      <p:sp>
        <p:nvSpPr>
          <p:cNvPr id="12" name="MH_Other_5"/>
          <p:cNvSpPr/>
          <p:nvPr>
            <p:custDataLst>
              <p:tags r:id="rId9"/>
            </p:custDataLst>
          </p:nvPr>
        </p:nvSpPr>
        <p:spPr>
          <a:xfrm>
            <a:off x="3537914" y="1792167"/>
            <a:ext cx="871728" cy="871727"/>
          </a:xfrm>
          <a:custGeom>
            <a:gdLst>
              <a:gd fmla="*/ 1090749 w 1090749" name="connsiteX0"/>
              <a:gd fmla="*/ 0 h 1090749" name="connsiteY0"/>
              <a:gd fmla="*/ 1090749 w 1090749" name="connsiteX1"/>
              <a:gd fmla="*/ 520353 h 1090749" name="connsiteY1"/>
              <a:gd fmla="*/ 1054097 w 1090749" name="connsiteX2"/>
              <a:gd fmla="*/ 529777 h 1090749" name="connsiteY2"/>
              <a:gd fmla="*/ 529777 w 1090749" name="connsiteX3"/>
              <a:gd fmla="*/ 1054097 h 1090749" name="connsiteY3"/>
              <a:gd fmla="*/ 520353 w 1090749" name="connsiteX4"/>
              <a:gd fmla="*/ 1090749 h 1090749" name="connsiteY4"/>
              <a:gd fmla="*/ 0 w 1090749" name="connsiteX5"/>
              <a:gd fmla="*/ 1090749 h 1090749" name="connsiteY5"/>
              <a:gd fmla="*/ 9646 w 1090749" name="connsiteX6"/>
              <a:gd fmla="*/ 1027542 h 1090749" name="connsiteY6"/>
              <a:gd fmla="*/ 1027542 w 1090749" name="connsiteX7"/>
              <a:gd fmla="*/ 9646 h 1090749" name="connsiteY7"/>
              <a:gd fmla="*/ 1090749 w 1090749" name="connsiteX8"/>
              <a:gd fmla="*/ 0 h 109074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090749" w="1090749">
                <a:moveTo>
                  <a:pt x="1090749" y="0"/>
                </a:moveTo>
                <a:lnTo>
                  <a:pt x="1090749" y="520353"/>
                </a:lnTo>
                <a:lnTo>
                  <a:pt x="1054097" y="529777"/>
                </a:lnTo>
                <a:cubicBezTo>
                  <a:pt x="804459" y="607423"/>
                  <a:pt x="607423" y="804459"/>
                  <a:pt x="529777" y="1054097"/>
                </a:cubicBezTo>
                <a:lnTo>
                  <a:pt x="520353" y="1090749"/>
                </a:lnTo>
                <a:lnTo>
                  <a:pt x="0" y="1090749"/>
                </a:lnTo>
                <a:lnTo>
                  <a:pt x="9646" y="1027542"/>
                </a:lnTo>
                <a:cubicBezTo>
                  <a:pt x="114196" y="516617"/>
                  <a:pt x="516617" y="114196"/>
                  <a:pt x="1027542" y="9646"/>
                </a:cubicBezTo>
                <a:lnTo>
                  <a:pt x="1090749" y="0"/>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solidFill>
            </a:endParaRPr>
          </a:p>
        </p:txBody>
      </p:sp>
      <p:sp>
        <p:nvSpPr>
          <p:cNvPr id="13" name="MH_Other_6"/>
          <p:cNvSpPr/>
          <p:nvPr>
            <p:custDataLst>
              <p:tags r:id="rId10"/>
            </p:custDataLst>
          </p:nvPr>
        </p:nvSpPr>
        <p:spPr>
          <a:xfrm>
            <a:off x="4729996" y="1792167"/>
            <a:ext cx="871728" cy="871727"/>
          </a:xfrm>
          <a:custGeom>
            <a:gdLst>
              <a:gd fmla="*/ 0 w 1090749" name="connsiteX0"/>
              <a:gd fmla="*/ 0 h 1090749" name="connsiteY0"/>
              <a:gd fmla="*/ 63206 w 1090749" name="connsiteX1"/>
              <a:gd fmla="*/ 9646 h 1090749" name="connsiteY1"/>
              <a:gd fmla="*/ 1081102 w 1090749" name="connsiteX2"/>
              <a:gd fmla="*/ 1027542 h 1090749" name="connsiteY2"/>
              <a:gd fmla="*/ 1090749 w 1090749" name="connsiteX3"/>
              <a:gd fmla="*/ 1090749 h 1090749" name="connsiteY3"/>
              <a:gd fmla="*/ 570395 w 1090749" name="connsiteX4"/>
              <a:gd fmla="*/ 1090749 h 1090749" name="connsiteY4"/>
              <a:gd fmla="*/ 560971 w 1090749" name="connsiteX5"/>
              <a:gd fmla="*/ 1054097 h 1090749" name="connsiteY5"/>
              <a:gd fmla="*/ 36651 w 1090749" name="connsiteX6"/>
              <a:gd fmla="*/ 529777 h 1090749" name="connsiteY6"/>
              <a:gd fmla="*/ 0 w 1090749" name="connsiteX7"/>
              <a:gd fmla="*/ 520353 h 1090749" name="connsiteY7"/>
              <a:gd fmla="*/ 0 w 1090749" name="connsiteX8"/>
              <a:gd fmla="*/ 0 h 109074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090749" w="1090749">
                <a:moveTo>
                  <a:pt x="0" y="0"/>
                </a:moveTo>
                <a:lnTo>
                  <a:pt x="63206" y="9646"/>
                </a:lnTo>
                <a:cubicBezTo>
                  <a:pt x="574131" y="114196"/>
                  <a:pt x="976552" y="516617"/>
                  <a:pt x="1081102" y="1027542"/>
                </a:cubicBezTo>
                <a:lnTo>
                  <a:pt x="1090749" y="1090749"/>
                </a:lnTo>
                <a:lnTo>
                  <a:pt x="570395" y="1090749"/>
                </a:lnTo>
                <a:lnTo>
                  <a:pt x="560971" y="1054097"/>
                </a:lnTo>
                <a:cubicBezTo>
                  <a:pt x="483326" y="804459"/>
                  <a:pt x="286290" y="607423"/>
                  <a:pt x="36651" y="529777"/>
                </a:cubicBezTo>
                <a:lnTo>
                  <a:pt x="0" y="520353"/>
                </a:lnTo>
                <a:lnTo>
                  <a:pt x="0" y="0"/>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solidFill>
            </a:endParaRPr>
          </a:p>
        </p:txBody>
      </p:sp>
      <p:sp>
        <p:nvSpPr>
          <p:cNvPr id="14" name="MH_Other_7"/>
          <p:cNvSpPr/>
          <p:nvPr>
            <p:custDataLst>
              <p:tags r:id="rId11"/>
            </p:custDataLst>
          </p:nvPr>
        </p:nvSpPr>
        <p:spPr>
          <a:xfrm>
            <a:off x="3537914" y="2984248"/>
            <a:ext cx="871728" cy="871727"/>
          </a:xfrm>
          <a:custGeom>
            <a:gdLst>
              <a:gd fmla="*/ 0 w 1090749" name="connsiteX0"/>
              <a:gd fmla="*/ 0 h 1090749" name="connsiteY0"/>
              <a:gd fmla="*/ 520353 w 1090749" name="connsiteX1"/>
              <a:gd fmla="*/ 0 h 1090749" name="connsiteY1"/>
              <a:gd fmla="*/ 529777 w 1090749" name="connsiteX2"/>
              <a:gd fmla="*/ 36651 h 1090749" name="connsiteY2"/>
              <a:gd fmla="*/ 1054097 w 1090749" name="connsiteX3"/>
              <a:gd fmla="*/ 560971 h 1090749" name="connsiteY3"/>
              <a:gd fmla="*/ 1090749 w 1090749" name="connsiteX4"/>
              <a:gd fmla="*/ 570395 h 1090749" name="connsiteY4"/>
              <a:gd fmla="*/ 1090749 w 1090749" name="connsiteX5"/>
              <a:gd fmla="*/ 1090749 h 1090749" name="connsiteY5"/>
              <a:gd fmla="*/ 1027542 w 1090749" name="connsiteX6"/>
              <a:gd fmla="*/ 1081102 h 1090749" name="connsiteY6"/>
              <a:gd fmla="*/ 9646 w 1090749" name="connsiteX7"/>
              <a:gd fmla="*/ 63206 h 1090749" name="connsiteY7"/>
              <a:gd fmla="*/ 0 w 1090749" name="connsiteX8"/>
              <a:gd fmla="*/ 0 h 109074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090749" w="1090749">
                <a:moveTo>
                  <a:pt x="0" y="0"/>
                </a:moveTo>
                <a:lnTo>
                  <a:pt x="520353" y="0"/>
                </a:lnTo>
                <a:lnTo>
                  <a:pt x="529777" y="36651"/>
                </a:lnTo>
                <a:cubicBezTo>
                  <a:pt x="607423" y="286290"/>
                  <a:pt x="804459" y="483326"/>
                  <a:pt x="1054097" y="560971"/>
                </a:cubicBezTo>
                <a:lnTo>
                  <a:pt x="1090749" y="570395"/>
                </a:lnTo>
                <a:lnTo>
                  <a:pt x="1090749" y="1090749"/>
                </a:lnTo>
                <a:lnTo>
                  <a:pt x="1027542" y="1081102"/>
                </a:lnTo>
                <a:cubicBezTo>
                  <a:pt x="516617" y="976552"/>
                  <a:pt x="114196" y="574131"/>
                  <a:pt x="9646" y="63206"/>
                </a:cubicBezTo>
                <a:lnTo>
                  <a:pt x="0" y="0"/>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solidFill>
            </a:endParaRPr>
          </a:p>
        </p:txBody>
      </p:sp>
      <p:sp>
        <p:nvSpPr>
          <p:cNvPr id="15" name="MH_Other_8"/>
          <p:cNvSpPr/>
          <p:nvPr>
            <p:custDataLst>
              <p:tags r:id="rId12"/>
            </p:custDataLst>
          </p:nvPr>
        </p:nvSpPr>
        <p:spPr>
          <a:xfrm>
            <a:off x="4729995" y="2984247"/>
            <a:ext cx="871727" cy="871726"/>
          </a:xfrm>
          <a:custGeom>
            <a:gdLst>
              <a:gd fmla="*/ 570395 w 1090748" name="connsiteX0"/>
              <a:gd fmla="*/ 0 h 1090748" name="connsiteY0"/>
              <a:gd fmla="*/ 1090748 w 1090748" name="connsiteX1"/>
              <a:gd fmla="*/ 0 h 1090748" name="connsiteY1"/>
              <a:gd fmla="*/ 1081102 w 1090748" name="connsiteX2"/>
              <a:gd fmla="*/ 63206 h 1090748" name="connsiteY2"/>
              <a:gd fmla="*/ 63206 w 1090748" name="connsiteX3"/>
              <a:gd fmla="*/ 1081102 h 1090748" name="connsiteY3"/>
              <a:gd fmla="*/ 0 w 1090748" name="connsiteX4"/>
              <a:gd fmla="*/ 1090748 h 1090748" name="connsiteY4"/>
              <a:gd fmla="*/ 0 w 1090748" name="connsiteX5"/>
              <a:gd fmla="*/ 570395 h 1090748" name="connsiteY5"/>
              <a:gd fmla="*/ 36651 w 1090748" name="connsiteX6"/>
              <a:gd fmla="*/ 560971 h 1090748" name="connsiteY6"/>
              <a:gd fmla="*/ 560971 w 1090748" name="connsiteX7"/>
              <a:gd fmla="*/ 36651 h 1090748" name="connsiteY7"/>
              <a:gd fmla="*/ 570395 w 1090748" name="connsiteX8"/>
              <a:gd fmla="*/ 0 h 109074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090748" w="1090748">
                <a:moveTo>
                  <a:pt x="570395" y="0"/>
                </a:moveTo>
                <a:lnTo>
                  <a:pt x="1090748" y="0"/>
                </a:lnTo>
                <a:lnTo>
                  <a:pt x="1081102" y="63206"/>
                </a:lnTo>
                <a:cubicBezTo>
                  <a:pt x="976552" y="574131"/>
                  <a:pt x="574131" y="976552"/>
                  <a:pt x="63206" y="1081102"/>
                </a:cubicBezTo>
                <a:lnTo>
                  <a:pt x="0" y="1090748"/>
                </a:lnTo>
                <a:lnTo>
                  <a:pt x="0" y="570395"/>
                </a:lnTo>
                <a:lnTo>
                  <a:pt x="36651" y="560971"/>
                </a:lnTo>
                <a:cubicBezTo>
                  <a:pt x="286290" y="483326"/>
                  <a:pt x="483326" y="286290"/>
                  <a:pt x="560971" y="36651"/>
                </a:cubicBezTo>
                <a:lnTo>
                  <a:pt x="570395" y="0"/>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solidFill>
            </a:endParaRPr>
          </a:p>
        </p:txBody>
      </p:sp>
      <p:sp>
        <p:nvSpPr>
          <p:cNvPr id="16" name="MH_SubTitle_3"/>
          <p:cNvSpPr txBox="1">
            <a:spLocks noChangeArrowheads="1"/>
          </p:cNvSpPr>
          <p:nvPr>
            <p:custDataLst>
              <p:tags r:id="rId13"/>
            </p:custDataLst>
          </p:nvPr>
        </p:nvSpPr>
        <p:spPr bwMode="auto">
          <a:xfrm>
            <a:off x="6361908" y="3286064"/>
            <a:ext cx="1522460" cy="3214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122" panose="02010600030101010101" pitchFamily="2" typeface="等线"/>
                <a:ea charset="-122" panose="02010600030101010101" pitchFamily="2" typeface="等线"/>
              </a:defRPr>
            </a:lvl1pPr>
            <a:lvl2pPr indent="-285750" marL="742950">
              <a:defRPr>
                <a:solidFill>
                  <a:schemeClr val="tx1"/>
                </a:solidFill>
                <a:latin charset="-122" panose="02010600030101010101" pitchFamily="2" typeface="等线"/>
                <a:ea charset="-122" panose="02010600030101010101" pitchFamily="2" typeface="等线"/>
              </a:defRPr>
            </a:lvl2pPr>
            <a:lvl3pPr indent="-228600" marL="1143000">
              <a:defRPr>
                <a:solidFill>
                  <a:schemeClr val="tx1"/>
                </a:solidFill>
                <a:latin charset="-122" panose="02010600030101010101" pitchFamily="2" typeface="等线"/>
                <a:ea charset="-122" panose="02010600030101010101" pitchFamily="2" typeface="等线"/>
              </a:defRPr>
            </a:lvl3pPr>
            <a:lvl4pPr indent="-228600" marL="1600200">
              <a:defRPr>
                <a:solidFill>
                  <a:schemeClr val="tx1"/>
                </a:solidFill>
                <a:latin charset="-122" panose="02010600030101010101" pitchFamily="2" typeface="等线"/>
                <a:ea charset="-122" panose="02010600030101010101" pitchFamily="2" typeface="等线"/>
              </a:defRPr>
            </a:lvl4pPr>
            <a:lvl5pPr indent="-228600" marL="2057400">
              <a:defRPr>
                <a:solidFill>
                  <a:schemeClr val="tx1"/>
                </a:solidFill>
                <a:latin charset="-122" panose="02010600030101010101" pitchFamily="2" typeface="等线"/>
                <a:ea charset="-122" panose="02010600030101010101" pitchFamily="2" typeface="等线"/>
              </a:defRPr>
            </a:lvl5pPr>
            <a:lvl6pPr fontAlgn="base" indent="-228600" marL="2514600">
              <a:spcBef>
                <a:spcPct val="0"/>
              </a:spcBef>
              <a:spcAft>
                <a:spcPct val="0"/>
              </a:spcAft>
              <a:defRPr>
                <a:solidFill>
                  <a:schemeClr val="tx1"/>
                </a:solidFill>
                <a:latin charset="-122" panose="02010600030101010101" pitchFamily="2" typeface="等线"/>
                <a:ea charset="-122" panose="02010600030101010101" pitchFamily="2" typeface="等线"/>
              </a:defRPr>
            </a:lvl6pPr>
            <a:lvl7pPr fontAlgn="base" indent="-228600" marL="2971800">
              <a:spcBef>
                <a:spcPct val="0"/>
              </a:spcBef>
              <a:spcAft>
                <a:spcPct val="0"/>
              </a:spcAft>
              <a:defRPr>
                <a:solidFill>
                  <a:schemeClr val="tx1"/>
                </a:solidFill>
                <a:latin charset="-122" panose="02010600030101010101" pitchFamily="2" typeface="等线"/>
                <a:ea charset="-122" panose="02010600030101010101" pitchFamily="2" typeface="等线"/>
              </a:defRPr>
            </a:lvl7pPr>
            <a:lvl8pPr fontAlgn="base" indent="-228600" marL="3429000">
              <a:spcBef>
                <a:spcPct val="0"/>
              </a:spcBef>
              <a:spcAft>
                <a:spcPct val="0"/>
              </a:spcAft>
              <a:defRPr>
                <a:solidFill>
                  <a:schemeClr val="tx1"/>
                </a:solidFill>
                <a:latin charset="-122" panose="02010600030101010101" pitchFamily="2" typeface="等线"/>
                <a:ea charset="-122" panose="02010600030101010101" pitchFamily="2" typeface="等线"/>
              </a:defRPr>
            </a:lvl8pPr>
            <a:lvl9pPr fontAlgn="base" indent="-228600" marL="3886200">
              <a:spcBef>
                <a:spcPct val="0"/>
              </a:spcBef>
              <a:spcAft>
                <a:spcPct val="0"/>
              </a:spcAft>
              <a:defRPr>
                <a:solidFill>
                  <a:schemeClr val="tx1"/>
                </a:solidFill>
                <a:latin charset="-122" panose="02010600030101010101" pitchFamily="2" typeface="等线"/>
                <a:ea charset="-122" panose="02010600030101010101" pitchFamily="2" typeface="等线"/>
              </a:defRPr>
            </a:lvl9pPr>
          </a:lstStyle>
          <a:p>
            <a:pPr lvl="0">
              <a:defRPr/>
            </a:pPr>
            <a:r>
              <a:rPr altLang="en-US" b="1" lang="zh-CN" smtClean="0" sz="1400">
                <a:solidFill>
                  <a:prstClr val="black">
                    <a:lumMod val="75000"/>
                    <a:lumOff val="25000"/>
                  </a:prstClr>
                </a:solidFill>
                <a:latin charset="-122" panose="020b0503020204020204" pitchFamily="34" typeface="微软雅黑"/>
                <a:ea charset="-122" panose="020b0503020204020204" pitchFamily="34" typeface="微软雅黑"/>
              </a:rPr>
              <a:t>合同续签指标符合</a:t>
            </a:r>
          </a:p>
        </p:txBody>
      </p:sp>
      <p:sp>
        <p:nvSpPr>
          <p:cNvPr id="17" name="MH_Text_3"/>
          <p:cNvSpPr txBox="1"/>
          <p:nvPr>
            <p:custDataLst>
              <p:tags r:id="rId14"/>
            </p:custDataLst>
          </p:nvPr>
        </p:nvSpPr>
        <p:spPr>
          <a:xfrm>
            <a:off x="6361907" y="3579926"/>
            <a:ext cx="2242541" cy="576000"/>
          </a:xfrm>
          <a:prstGeom prst="rect">
            <a:avLst/>
          </a:prstGeom>
          <a:noFill/>
        </p:spPr>
        <p:txBody>
          <a:bodyPr bIns="0" lIns="0" rIns="0" tIns="0"/>
          <a:lstStyle/>
          <a:p>
            <a:pPr lvl="0">
              <a:lnSpc>
                <a:spcPct val="150000"/>
              </a:lnSpc>
              <a:defRPr/>
            </a:pPr>
            <a:r>
              <a:rPr altLang="en-US" lang="zh-CN" sz="1200">
                <a:solidFill>
                  <a:prstClr val="black">
                    <a:lumMod val="75000"/>
                    <a:lumOff val="25000"/>
                  </a:prstClr>
                </a:solidFill>
                <a:latin charset="-122" panose="020b0503020204020204" pitchFamily="34" typeface="微软雅黑"/>
                <a:ea charset="-122" panose="020b0503020204020204" pitchFamily="34" typeface="微软雅黑"/>
              </a:rPr>
              <a:t>添加适当的文字，一页的文字最好不要超过200,添加适当的文字</a:t>
            </a:r>
          </a:p>
        </p:txBody>
      </p:sp>
      <p:sp>
        <p:nvSpPr>
          <p:cNvPr id="18" name="椭圆 17"/>
          <p:cNvSpPr/>
          <p:nvPr/>
        </p:nvSpPr>
        <p:spPr>
          <a:xfrm>
            <a:off x="3771533" y="2025785"/>
            <a:ext cx="1596572" cy="1596572"/>
          </a:xfrm>
          <a:prstGeom prst="ellipse">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bIns="0" lIns="108000" rIns="0" rtlCol="0" tIns="0">
            <a:normAutofit/>
          </a:bodyPr>
          <a:lstStyle/>
          <a:p>
            <a:pPr algn="ctr" eaLnBrk="1" fontAlgn="auto" hangingPunct="1">
              <a:spcBef>
                <a:spcPct val="0"/>
              </a:spcBef>
              <a:spcAft>
                <a:spcPct val="0"/>
              </a:spcAft>
            </a:pPr>
            <a:endParaRPr altLang="en-US" lang="zh-CN" sz="2000">
              <a:solidFill>
                <a:srgbClr val="FFFFFF"/>
              </a:solidFill>
              <a:latin charset="0" pitchFamily="34" typeface="Arial"/>
              <a:ea charset="-122" panose="02010609060101010101" pitchFamily="49" typeface="黑体"/>
            </a:endParaRPr>
          </a:p>
        </p:txBody>
      </p:sp>
      <p:sp>
        <p:nvSpPr>
          <p:cNvPr id="19" name="矩形 18"/>
          <p:cNvSpPr/>
          <p:nvPr/>
        </p:nvSpPr>
        <p:spPr>
          <a:xfrm>
            <a:off x="3970379" y="2492124"/>
            <a:ext cx="1198880" cy="822960"/>
          </a:xfrm>
          <a:prstGeom prst="rect">
            <a:avLst/>
          </a:prstGeom>
        </p:spPr>
        <p:txBody>
          <a:bodyPr wrap="none">
            <a:spAutoFit/>
          </a:bodyPr>
          <a:lstStyle/>
          <a:p>
            <a:pPr algn="ctr" lvl="0">
              <a:lnSpc>
                <a:spcPct val="120000"/>
              </a:lnSpc>
              <a:defRPr/>
            </a:pPr>
            <a:r>
              <a:rPr altLang="en-US" b="1" lang="zh-CN" smtClean="0" sz="2000">
                <a:solidFill>
                  <a:schemeClr val="bg1"/>
                </a:solidFill>
                <a:latin charset="-122" panose="020b0503020204020204" pitchFamily="34" typeface="微软雅黑"/>
                <a:ea charset="-122" panose="020b0503020204020204" pitchFamily="34" typeface="微软雅黑"/>
              </a:rPr>
              <a:t>施工项目</a:t>
            </a:r>
          </a:p>
          <a:p>
            <a:pPr algn="ctr" lvl="0">
              <a:lnSpc>
                <a:spcPct val="120000"/>
              </a:lnSpc>
              <a:defRPr/>
            </a:pPr>
            <a:r>
              <a:rPr altLang="en-US" b="1" lang="zh-CN" smtClean="0" sz="2000">
                <a:solidFill>
                  <a:schemeClr val="bg1"/>
                </a:solidFill>
                <a:latin charset="-122" panose="020b0503020204020204" pitchFamily="34" typeface="微软雅黑"/>
                <a:ea charset="-122" panose="020b0503020204020204" pitchFamily="34" typeface="微软雅黑"/>
              </a:rPr>
              <a:t>概述</a:t>
            </a:r>
          </a:p>
        </p:txBody>
      </p:sp>
      <p:sp>
        <p:nvSpPr>
          <p:cNvPr id="20" name="MH_SubTitle_3"/>
          <p:cNvSpPr txBox="1">
            <a:spLocks noChangeArrowheads="1"/>
          </p:cNvSpPr>
          <p:nvPr>
            <p:custDataLst>
              <p:tags r:id="rId15"/>
            </p:custDataLst>
          </p:nvPr>
        </p:nvSpPr>
        <p:spPr bwMode="auto">
          <a:xfrm>
            <a:off x="6361907" y="1512033"/>
            <a:ext cx="1306437" cy="3214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122" panose="02010600030101010101" pitchFamily="2" typeface="等线"/>
                <a:ea charset="-122" panose="02010600030101010101" pitchFamily="2" typeface="等线"/>
              </a:defRPr>
            </a:lvl1pPr>
            <a:lvl2pPr indent="-285750" marL="742950">
              <a:defRPr>
                <a:solidFill>
                  <a:schemeClr val="tx1"/>
                </a:solidFill>
                <a:latin charset="-122" panose="02010600030101010101" pitchFamily="2" typeface="等线"/>
                <a:ea charset="-122" panose="02010600030101010101" pitchFamily="2" typeface="等线"/>
              </a:defRPr>
            </a:lvl2pPr>
            <a:lvl3pPr indent="-228600" marL="1143000">
              <a:defRPr>
                <a:solidFill>
                  <a:schemeClr val="tx1"/>
                </a:solidFill>
                <a:latin charset="-122" panose="02010600030101010101" pitchFamily="2" typeface="等线"/>
                <a:ea charset="-122" panose="02010600030101010101" pitchFamily="2" typeface="等线"/>
              </a:defRPr>
            </a:lvl3pPr>
            <a:lvl4pPr indent="-228600" marL="1600200">
              <a:defRPr>
                <a:solidFill>
                  <a:schemeClr val="tx1"/>
                </a:solidFill>
                <a:latin charset="-122" panose="02010600030101010101" pitchFamily="2" typeface="等线"/>
                <a:ea charset="-122" panose="02010600030101010101" pitchFamily="2" typeface="等线"/>
              </a:defRPr>
            </a:lvl4pPr>
            <a:lvl5pPr indent="-228600" marL="2057400">
              <a:defRPr>
                <a:solidFill>
                  <a:schemeClr val="tx1"/>
                </a:solidFill>
                <a:latin charset="-122" panose="02010600030101010101" pitchFamily="2" typeface="等线"/>
                <a:ea charset="-122" panose="02010600030101010101" pitchFamily="2" typeface="等线"/>
              </a:defRPr>
            </a:lvl5pPr>
            <a:lvl6pPr fontAlgn="base" indent="-228600" marL="2514600">
              <a:spcBef>
                <a:spcPct val="0"/>
              </a:spcBef>
              <a:spcAft>
                <a:spcPct val="0"/>
              </a:spcAft>
              <a:defRPr>
                <a:solidFill>
                  <a:schemeClr val="tx1"/>
                </a:solidFill>
                <a:latin charset="-122" panose="02010600030101010101" pitchFamily="2" typeface="等线"/>
                <a:ea charset="-122" panose="02010600030101010101" pitchFamily="2" typeface="等线"/>
              </a:defRPr>
            </a:lvl6pPr>
            <a:lvl7pPr fontAlgn="base" indent="-228600" marL="2971800">
              <a:spcBef>
                <a:spcPct val="0"/>
              </a:spcBef>
              <a:spcAft>
                <a:spcPct val="0"/>
              </a:spcAft>
              <a:defRPr>
                <a:solidFill>
                  <a:schemeClr val="tx1"/>
                </a:solidFill>
                <a:latin charset="-122" panose="02010600030101010101" pitchFamily="2" typeface="等线"/>
                <a:ea charset="-122" panose="02010600030101010101" pitchFamily="2" typeface="等线"/>
              </a:defRPr>
            </a:lvl7pPr>
            <a:lvl8pPr fontAlgn="base" indent="-228600" marL="3429000">
              <a:spcBef>
                <a:spcPct val="0"/>
              </a:spcBef>
              <a:spcAft>
                <a:spcPct val="0"/>
              </a:spcAft>
              <a:defRPr>
                <a:solidFill>
                  <a:schemeClr val="tx1"/>
                </a:solidFill>
                <a:latin charset="-122" panose="02010600030101010101" pitchFamily="2" typeface="等线"/>
                <a:ea charset="-122" panose="02010600030101010101" pitchFamily="2" typeface="等线"/>
              </a:defRPr>
            </a:lvl8pPr>
            <a:lvl9pPr fontAlgn="base" indent="-228600" marL="3886200">
              <a:spcBef>
                <a:spcPct val="0"/>
              </a:spcBef>
              <a:spcAft>
                <a:spcPct val="0"/>
              </a:spcAft>
              <a:defRPr>
                <a:solidFill>
                  <a:schemeClr val="tx1"/>
                </a:solidFill>
                <a:latin charset="-122" panose="02010600030101010101" pitchFamily="2" typeface="等线"/>
                <a:ea charset="-122" panose="02010600030101010101" pitchFamily="2" typeface="等线"/>
              </a:defRPr>
            </a:lvl9pPr>
          </a:lstStyle>
          <a:p>
            <a:pPr lvl="0">
              <a:defRPr/>
            </a:pPr>
            <a:r>
              <a:rPr altLang="en-US" b="1" lang="zh-CN" smtClean="0" sz="1400">
                <a:solidFill>
                  <a:prstClr val="black">
                    <a:lumMod val="75000"/>
                    <a:lumOff val="25000"/>
                  </a:prstClr>
                </a:solidFill>
                <a:latin charset="-122" panose="020b0503020204020204" pitchFamily="34" typeface="微软雅黑"/>
                <a:ea charset="-122" panose="020b0503020204020204" pitchFamily="34" typeface="微软雅黑"/>
              </a:rPr>
              <a:t>安全保障有力</a:t>
            </a:r>
          </a:p>
        </p:txBody>
      </p:sp>
      <p:sp>
        <p:nvSpPr>
          <p:cNvPr id="21" name="MH_Text_4"/>
          <p:cNvSpPr txBox="1"/>
          <p:nvPr>
            <p:custDataLst>
              <p:tags r:id="rId16"/>
            </p:custDataLst>
          </p:nvPr>
        </p:nvSpPr>
        <p:spPr>
          <a:xfrm>
            <a:off x="539552" y="1851734"/>
            <a:ext cx="2242541" cy="576000"/>
          </a:xfrm>
          <a:prstGeom prst="rect">
            <a:avLst/>
          </a:prstGeom>
          <a:noFill/>
        </p:spPr>
        <p:txBody>
          <a:bodyPr bIns="0" lIns="0" rIns="0" tIns="0"/>
          <a:lstStyle/>
          <a:p>
            <a:pPr algn="r">
              <a:lnSpc>
                <a:spcPct val="150000"/>
              </a:lnSpc>
              <a:defRPr/>
            </a:pPr>
            <a:r>
              <a:rPr altLang="en-US" lang="zh-CN" sz="1200">
                <a:solidFill>
                  <a:prstClr val="black">
                    <a:lumMod val="75000"/>
                    <a:lumOff val="25000"/>
                  </a:prstClr>
                </a:solidFill>
                <a:latin charset="-122" panose="020b0503020204020204" pitchFamily="34" typeface="微软雅黑"/>
                <a:ea charset="-122" panose="020b0503020204020204" pitchFamily="34" typeface="微软雅黑"/>
              </a:rPr>
              <a:t>添加适当的文字，一页的文字最好不要超过200,添加适当的文字</a:t>
            </a:r>
          </a:p>
        </p:txBody>
      </p:sp>
      <p:sp>
        <p:nvSpPr>
          <p:cNvPr id="22" name="MH_SubTitle_3"/>
          <p:cNvSpPr txBox="1">
            <a:spLocks noChangeArrowheads="1"/>
          </p:cNvSpPr>
          <p:nvPr>
            <p:custDataLst>
              <p:tags r:id="rId17"/>
            </p:custDataLst>
          </p:nvPr>
        </p:nvSpPr>
        <p:spPr bwMode="auto">
          <a:xfrm>
            <a:off x="1331640" y="3286064"/>
            <a:ext cx="1450453" cy="3214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122" panose="02010600030101010101" pitchFamily="2" typeface="等线"/>
                <a:ea charset="-122" panose="02010600030101010101" pitchFamily="2" typeface="等线"/>
              </a:defRPr>
            </a:lvl1pPr>
            <a:lvl2pPr indent="-285750" marL="742950">
              <a:defRPr>
                <a:solidFill>
                  <a:schemeClr val="tx1"/>
                </a:solidFill>
                <a:latin charset="-122" panose="02010600030101010101" pitchFamily="2" typeface="等线"/>
                <a:ea charset="-122" panose="02010600030101010101" pitchFamily="2" typeface="等线"/>
              </a:defRPr>
            </a:lvl2pPr>
            <a:lvl3pPr indent="-228600" marL="1143000">
              <a:defRPr>
                <a:solidFill>
                  <a:schemeClr val="tx1"/>
                </a:solidFill>
                <a:latin charset="-122" panose="02010600030101010101" pitchFamily="2" typeface="等线"/>
                <a:ea charset="-122" panose="02010600030101010101" pitchFamily="2" typeface="等线"/>
              </a:defRPr>
            </a:lvl3pPr>
            <a:lvl4pPr indent="-228600" marL="1600200">
              <a:defRPr>
                <a:solidFill>
                  <a:schemeClr val="tx1"/>
                </a:solidFill>
                <a:latin charset="-122" panose="02010600030101010101" pitchFamily="2" typeface="等线"/>
                <a:ea charset="-122" panose="02010600030101010101" pitchFamily="2" typeface="等线"/>
              </a:defRPr>
            </a:lvl4pPr>
            <a:lvl5pPr indent="-228600" marL="2057400">
              <a:defRPr>
                <a:solidFill>
                  <a:schemeClr val="tx1"/>
                </a:solidFill>
                <a:latin charset="-122" panose="02010600030101010101" pitchFamily="2" typeface="等线"/>
                <a:ea charset="-122" panose="02010600030101010101" pitchFamily="2" typeface="等线"/>
              </a:defRPr>
            </a:lvl5pPr>
            <a:lvl6pPr fontAlgn="base" indent="-228600" marL="2514600">
              <a:spcBef>
                <a:spcPct val="0"/>
              </a:spcBef>
              <a:spcAft>
                <a:spcPct val="0"/>
              </a:spcAft>
              <a:defRPr>
                <a:solidFill>
                  <a:schemeClr val="tx1"/>
                </a:solidFill>
                <a:latin charset="-122" panose="02010600030101010101" pitchFamily="2" typeface="等线"/>
                <a:ea charset="-122" panose="02010600030101010101" pitchFamily="2" typeface="等线"/>
              </a:defRPr>
            </a:lvl6pPr>
            <a:lvl7pPr fontAlgn="base" indent="-228600" marL="2971800">
              <a:spcBef>
                <a:spcPct val="0"/>
              </a:spcBef>
              <a:spcAft>
                <a:spcPct val="0"/>
              </a:spcAft>
              <a:defRPr>
                <a:solidFill>
                  <a:schemeClr val="tx1"/>
                </a:solidFill>
                <a:latin charset="-122" panose="02010600030101010101" pitchFamily="2" typeface="等线"/>
                <a:ea charset="-122" panose="02010600030101010101" pitchFamily="2" typeface="等线"/>
              </a:defRPr>
            </a:lvl7pPr>
            <a:lvl8pPr fontAlgn="base" indent="-228600" marL="3429000">
              <a:spcBef>
                <a:spcPct val="0"/>
              </a:spcBef>
              <a:spcAft>
                <a:spcPct val="0"/>
              </a:spcAft>
              <a:defRPr>
                <a:solidFill>
                  <a:schemeClr val="tx1"/>
                </a:solidFill>
                <a:latin charset="-122" panose="02010600030101010101" pitchFamily="2" typeface="等线"/>
                <a:ea charset="-122" panose="02010600030101010101" pitchFamily="2" typeface="等线"/>
              </a:defRPr>
            </a:lvl8pPr>
            <a:lvl9pPr fontAlgn="base" indent="-228600" marL="3886200">
              <a:spcBef>
                <a:spcPct val="0"/>
              </a:spcBef>
              <a:spcAft>
                <a:spcPct val="0"/>
              </a:spcAft>
              <a:defRPr>
                <a:solidFill>
                  <a:schemeClr val="tx1"/>
                </a:solidFill>
                <a:latin charset="-122" panose="02010600030101010101" pitchFamily="2" typeface="等线"/>
                <a:ea charset="-122" panose="02010600030101010101" pitchFamily="2" typeface="等线"/>
              </a:defRPr>
            </a:lvl9pPr>
          </a:lstStyle>
          <a:p>
            <a:pPr algn="r" lvl="0">
              <a:defRPr/>
            </a:pPr>
            <a:r>
              <a:rPr altLang="en-US" b="1" lang="zh-CN" smtClean="0" sz="1400">
                <a:solidFill>
                  <a:prstClr val="black">
                    <a:lumMod val="75000"/>
                    <a:lumOff val="25000"/>
                  </a:prstClr>
                </a:solidFill>
                <a:latin charset="-122" panose="020b0503020204020204" pitchFamily="34" typeface="微软雅黑"/>
                <a:ea charset="-122" panose="020b0503020204020204" pitchFamily="34" typeface="微软雅黑"/>
              </a:rPr>
              <a:t>施工效率大幅提升</a:t>
            </a:r>
          </a:p>
        </p:txBody>
      </p:sp>
      <p:sp>
        <p:nvSpPr>
          <p:cNvPr id="23" name="MH_Text_3"/>
          <p:cNvSpPr txBox="1"/>
          <p:nvPr>
            <p:custDataLst>
              <p:tags r:id="rId18"/>
            </p:custDataLst>
          </p:nvPr>
        </p:nvSpPr>
        <p:spPr>
          <a:xfrm>
            <a:off x="539552" y="3579926"/>
            <a:ext cx="2242541" cy="576000"/>
          </a:xfrm>
          <a:prstGeom prst="rect">
            <a:avLst/>
          </a:prstGeom>
          <a:noFill/>
        </p:spPr>
        <p:txBody>
          <a:bodyPr bIns="0" lIns="0" rIns="0" tIns="0"/>
          <a:lstStyle/>
          <a:p>
            <a:pPr algn="r" lvl="0">
              <a:lnSpc>
                <a:spcPct val="150000"/>
              </a:lnSpc>
              <a:defRPr/>
            </a:pPr>
            <a:r>
              <a:rPr altLang="en-US" lang="zh-CN" sz="1200">
                <a:solidFill>
                  <a:prstClr val="black">
                    <a:lumMod val="75000"/>
                    <a:lumOff val="25000"/>
                  </a:prstClr>
                </a:solidFill>
                <a:latin charset="-122" panose="020b0503020204020204" pitchFamily="34" typeface="微软雅黑"/>
                <a:ea charset="-122" panose="020b0503020204020204" pitchFamily="34" typeface="微软雅黑"/>
              </a:rPr>
              <a:t>添加适当的文字，一页的文字最好不要超过200,添加适当的文字</a:t>
            </a:r>
          </a:p>
        </p:txBody>
      </p:sp>
      <p:sp>
        <p:nvSpPr>
          <p:cNvPr id="24" name="MH_SubTitle_3"/>
          <p:cNvSpPr txBox="1">
            <a:spLocks noChangeArrowheads="1"/>
          </p:cNvSpPr>
          <p:nvPr>
            <p:custDataLst>
              <p:tags r:id="rId19"/>
            </p:custDataLst>
          </p:nvPr>
        </p:nvSpPr>
        <p:spPr bwMode="auto">
          <a:xfrm>
            <a:off x="1115616" y="1512033"/>
            <a:ext cx="1666477" cy="3214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122" panose="02010600030101010101" pitchFamily="2" typeface="等线"/>
                <a:ea charset="-122" panose="02010600030101010101" pitchFamily="2" typeface="等线"/>
              </a:defRPr>
            </a:lvl1pPr>
            <a:lvl2pPr indent="-285750" marL="742950">
              <a:defRPr>
                <a:solidFill>
                  <a:schemeClr val="tx1"/>
                </a:solidFill>
                <a:latin charset="-122" panose="02010600030101010101" pitchFamily="2" typeface="等线"/>
                <a:ea charset="-122" panose="02010600030101010101" pitchFamily="2" typeface="等线"/>
              </a:defRPr>
            </a:lvl2pPr>
            <a:lvl3pPr indent="-228600" marL="1143000">
              <a:defRPr>
                <a:solidFill>
                  <a:schemeClr val="tx1"/>
                </a:solidFill>
                <a:latin charset="-122" panose="02010600030101010101" pitchFamily="2" typeface="等线"/>
                <a:ea charset="-122" panose="02010600030101010101" pitchFamily="2" typeface="等线"/>
              </a:defRPr>
            </a:lvl3pPr>
            <a:lvl4pPr indent="-228600" marL="1600200">
              <a:defRPr>
                <a:solidFill>
                  <a:schemeClr val="tx1"/>
                </a:solidFill>
                <a:latin charset="-122" panose="02010600030101010101" pitchFamily="2" typeface="等线"/>
                <a:ea charset="-122" panose="02010600030101010101" pitchFamily="2" typeface="等线"/>
              </a:defRPr>
            </a:lvl4pPr>
            <a:lvl5pPr indent="-228600" marL="2057400">
              <a:defRPr>
                <a:solidFill>
                  <a:schemeClr val="tx1"/>
                </a:solidFill>
                <a:latin charset="-122" panose="02010600030101010101" pitchFamily="2" typeface="等线"/>
                <a:ea charset="-122" panose="02010600030101010101" pitchFamily="2" typeface="等线"/>
              </a:defRPr>
            </a:lvl5pPr>
            <a:lvl6pPr fontAlgn="base" indent="-228600" marL="2514600">
              <a:spcBef>
                <a:spcPct val="0"/>
              </a:spcBef>
              <a:spcAft>
                <a:spcPct val="0"/>
              </a:spcAft>
              <a:defRPr>
                <a:solidFill>
                  <a:schemeClr val="tx1"/>
                </a:solidFill>
                <a:latin charset="-122" panose="02010600030101010101" pitchFamily="2" typeface="等线"/>
                <a:ea charset="-122" panose="02010600030101010101" pitchFamily="2" typeface="等线"/>
              </a:defRPr>
            </a:lvl6pPr>
            <a:lvl7pPr fontAlgn="base" indent="-228600" marL="2971800">
              <a:spcBef>
                <a:spcPct val="0"/>
              </a:spcBef>
              <a:spcAft>
                <a:spcPct val="0"/>
              </a:spcAft>
              <a:defRPr>
                <a:solidFill>
                  <a:schemeClr val="tx1"/>
                </a:solidFill>
                <a:latin charset="-122" panose="02010600030101010101" pitchFamily="2" typeface="等线"/>
                <a:ea charset="-122" panose="02010600030101010101" pitchFamily="2" typeface="等线"/>
              </a:defRPr>
            </a:lvl7pPr>
            <a:lvl8pPr fontAlgn="base" indent="-228600" marL="3429000">
              <a:spcBef>
                <a:spcPct val="0"/>
              </a:spcBef>
              <a:spcAft>
                <a:spcPct val="0"/>
              </a:spcAft>
              <a:defRPr>
                <a:solidFill>
                  <a:schemeClr val="tx1"/>
                </a:solidFill>
                <a:latin charset="-122" panose="02010600030101010101" pitchFamily="2" typeface="等线"/>
                <a:ea charset="-122" panose="02010600030101010101" pitchFamily="2" typeface="等线"/>
              </a:defRPr>
            </a:lvl8pPr>
            <a:lvl9pPr fontAlgn="base" indent="-228600" marL="3886200">
              <a:spcBef>
                <a:spcPct val="0"/>
              </a:spcBef>
              <a:spcAft>
                <a:spcPct val="0"/>
              </a:spcAft>
              <a:defRPr>
                <a:solidFill>
                  <a:schemeClr val="tx1"/>
                </a:solidFill>
                <a:latin charset="-122" panose="02010600030101010101" pitchFamily="2" typeface="等线"/>
                <a:ea charset="-122" panose="02010600030101010101" pitchFamily="2" typeface="等线"/>
              </a:defRPr>
            </a:lvl9pPr>
          </a:lstStyle>
          <a:p>
            <a:pPr algn="r" lvl="0">
              <a:defRPr/>
            </a:pPr>
            <a:r>
              <a:rPr altLang="en-US" b="1" lang="zh-CN" smtClean="0" sz="1400">
                <a:solidFill>
                  <a:prstClr val="black">
                    <a:lumMod val="75000"/>
                    <a:lumOff val="25000"/>
                  </a:prstClr>
                </a:solidFill>
                <a:latin charset="-122" panose="020b0503020204020204" pitchFamily="34" typeface="微软雅黑"/>
                <a:ea charset="-122" panose="020b0503020204020204" pitchFamily="34" typeface="微软雅黑"/>
              </a:rPr>
              <a:t>工作指标超额完成</a:t>
            </a:r>
          </a:p>
        </p:txBody>
      </p:sp>
    </p:spTree>
    <p:extLst>
      <p:ext uri="{BB962C8B-B14F-4D97-AF65-F5344CB8AC3E}">
        <p14:creationId val="1667363445"/>
      </p:ext>
    </p:extLst>
  </p:cSld>
  <p:clrMapOvr>
    <a:masterClrMapping/>
  </p:clrMapOvr>
  <p:transition>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4"/>
                                        </p:tgtEl>
                                        <p:attrNameLst>
                                          <p:attrName>style.visibility</p:attrName>
                                        </p:attrNameLst>
                                      </p:cBhvr>
                                      <p:to>
                                        <p:strVal val="visible"/>
                                      </p:to>
                                    </p:set>
                                    <p:animEffect filter="box(out)" transition="in">
                                      <p:cBhvr>
                                        <p:cTn dur="500" id="7"/>
                                        <p:tgtEl>
                                          <p:spTgt spid="4"/>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5"/>
                                        </p:tgtEl>
                                        <p:attrNameLst>
                                          <p:attrName>style.visibility</p:attrName>
                                        </p:attrNameLst>
                                      </p:cBhvr>
                                      <p:to>
                                        <p:strVal val="visible"/>
                                      </p:to>
                                    </p:set>
                                    <p:animEffect filter="box(out)" transition="in">
                                      <p:cBhvr>
                                        <p:cTn dur="500" id="10"/>
                                        <p:tgtEl>
                                          <p:spTgt spid="5"/>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3"/>
                                        </p:tgtEl>
                                        <p:attrNameLst>
                                          <p:attrName>style.visibility</p:attrName>
                                        </p:attrNameLst>
                                      </p:cBhvr>
                                      <p:to>
                                        <p:strVal val="visible"/>
                                      </p:to>
                                    </p:set>
                                    <p:animEffect filter="wipe(left)" transition="in">
                                      <p:cBhvr>
                                        <p:cTn dur="500" id="14"/>
                                        <p:tgtEl>
                                          <p:spTgt spid="3"/>
                                        </p:tgtEl>
                                      </p:cBhvr>
                                    </p:animEffect>
                                  </p:childTnLst>
                                </p:cTn>
                              </p:par>
                              <p:par>
                                <p:cTn fill="hold" id="15" nodeType="withEffect" presetClass="entr" presetID="2" presetSubtype="2">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1+#ppt_w/2"/>
                                          </p:val>
                                        </p:tav>
                                        <p:tav tm="100000">
                                          <p:val>
                                            <p:strVal val="#ppt_x"/>
                                          </p:val>
                                        </p:tav>
                                      </p:tavLst>
                                    </p:anim>
                                    <p:anim calcmode="lin" valueType="num">
                                      <p:cBhvr additive="base">
                                        <p:cTn dur="500" fill="hold" id="18"/>
                                        <p:tgtEl>
                                          <p:spTgt spid="6"/>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18"/>
                                        </p:tgtEl>
                                        <p:attrNameLst>
                                          <p:attrName>style.visibility</p:attrName>
                                        </p:attrNameLst>
                                      </p:cBhvr>
                                      <p:to>
                                        <p:strVal val="visible"/>
                                      </p:to>
                                    </p:set>
                                    <p:anim calcmode="lin" valueType="num">
                                      <p:cBhvr>
                                        <p:cTn dur="500" fill="hold" id="22"/>
                                        <p:tgtEl>
                                          <p:spTgt spid="18"/>
                                        </p:tgtEl>
                                        <p:attrNameLst>
                                          <p:attrName>ppt_w</p:attrName>
                                        </p:attrNameLst>
                                      </p:cBhvr>
                                      <p:tavLst>
                                        <p:tav tm="0">
                                          <p:val>
                                            <p:fltVal val="0"/>
                                          </p:val>
                                        </p:tav>
                                        <p:tav tm="100000">
                                          <p:val>
                                            <p:strVal val="#ppt_w"/>
                                          </p:val>
                                        </p:tav>
                                      </p:tavLst>
                                    </p:anim>
                                    <p:anim calcmode="lin" valueType="num">
                                      <p:cBhvr>
                                        <p:cTn dur="500" fill="hold" id="23"/>
                                        <p:tgtEl>
                                          <p:spTgt spid="18"/>
                                        </p:tgtEl>
                                        <p:attrNameLst>
                                          <p:attrName>ppt_h</p:attrName>
                                        </p:attrNameLst>
                                      </p:cBhvr>
                                      <p:tavLst>
                                        <p:tav tm="0">
                                          <p:val>
                                            <p:fltVal val="0"/>
                                          </p:val>
                                        </p:tav>
                                        <p:tav tm="100000">
                                          <p:val>
                                            <p:strVal val="#ppt_h"/>
                                          </p:val>
                                        </p:tav>
                                      </p:tavLst>
                                    </p:anim>
                                    <p:animEffect filter="fade" transition="in">
                                      <p:cBhvr>
                                        <p:cTn dur="500" id="24"/>
                                        <p:tgtEl>
                                          <p:spTgt spid="18"/>
                                        </p:tgtEl>
                                      </p:cBhvr>
                                    </p:animEffect>
                                  </p:childTnLst>
                                </p:cTn>
                              </p:par>
                            </p:childTnLst>
                          </p:cTn>
                        </p:par>
                        <p:par>
                          <p:cTn fill="hold" id="25" nodeType="afterGroup">
                            <p:stCondLst>
                              <p:cond delay="1500"/>
                            </p:stCondLst>
                            <p:childTnLst>
                              <p:par>
                                <p:cTn fill="hold" grpId="0" id="26" nodeType="afterEffect" presetClass="entr" presetID="53" presetSubtype="0">
                                  <p:stCondLst>
                                    <p:cond delay="0"/>
                                  </p:stCondLst>
                                  <p:iterate type="lt">
                                    <p:tmPct val="10000"/>
                                  </p:iterate>
                                  <p:childTnLst>
                                    <p:set>
                                      <p:cBhvr>
                                        <p:cTn dur="1" fill="hold" id="27">
                                          <p:stCondLst>
                                            <p:cond delay="0"/>
                                          </p:stCondLst>
                                        </p:cTn>
                                        <p:tgtEl>
                                          <p:spTgt spid="19"/>
                                        </p:tgtEl>
                                        <p:attrNameLst>
                                          <p:attrName>style.visibility</p:attrName>
                                        </p:attrNameLst>
                                      </p:cBhvr>
                                      <p:to>
                                        <p:strVal val="visible"/>
                                      </p:to>
                                    </p:set>
                                    <p:anim calcmode="lin" valueType="num">
                                      <p:cBhvr>
                                        <p:cTn dur="500" fill="hold" id="28"/>
                                        <p:tgtEl>
                                          <p:spTgt spid="19"/>
                                        </p:tgtEl>
                                        <p:attrNameLst>
                                          <p:attrName>ppt_w</p:attrName>
                                        </p:attrNameLst>
                                      </p:cBhvr>
                                      <p:tavLst>
                                        <p:tav tm="0">
                                          <p:val>
                                            <p:fltVal val="0"/>
                                          </p:val>
                                        </p:tav>
                                        <p:tav tm="100000">
                                          <p:val>
                                            <p:strVal val="#ppt_w"/>
                                          </p:val>
                                        </p:tav>
                                      </p:tavLst>
                                    </p:anim>
                                    <p:anim calcmode="lin" valueType="num">
                                      <p:cBhvr>
                                        <p:cTn dur="500" fill="hold" id="29"/>
                                        <p:tgtEl>
                                          <p:spTgt spid="19"/>
                                        </p:tgtEl>
                                        <p:attrNameLst>
                                          <p:attrName>ppt_h</p:attrName>
                                        </p:attrNameLst>
                                      </p:cBhvr>
                                      <p:tavLst>
                                        <p:tav tm="0">
                                          <p:val>
                                            <p:fltVal val="0"/>
                                          </p:val>
                                        </p:tav>
                                        <p:tav tm="100000">
                                          <p:val>
                                            <p:strVal val="#ppt_h"/>
                                          </p:val>
                                        </p:tav>
                                      </p:tavLst>
                                    </p:anim>
                                    <p:animEffect filter="fade" transition="in">
                                      <p:cBhvr>
                                        <p:cTn dur="500" id="30"/>
                                        <p:tgtEl>
                                          <p:spTgt spid="19"/>
                                        </p:tgtEl>
                                      </p:cBhvr>
                                    </p:animEffect>
                                  </p:childTnLst>
                                </p:cTn>
                              </p:par>
                            </p:childTnLst>
                          </p:cTn>
                        </p:par>
                        <p:par>
                          <p:cTn fill="hold" id="31" nodeType="afterGroup">
                            <p:stCondLst>
                              <p:cond delay="2000"/>
                            </p:stCondLst>
                            <p:childTnLst>
                              <p:par>
                                <p:cTn fill="hold" grpId="0" id="32" nodeType="afterEffect" presetClass="entr" presetID="53" presetSubtype="0">
                                  <p:stCondLst>
                                    <p:cond delay="0"/>
                                  </p:stCondLst>
                                  <p:childTnLst>
                                    <p:set>
                                      <p:cBhvr>
                                        <p:cTn dur="1" fill="hold" id="33">
                                          <p:stCondLst>
                                            <p:cond delay="0"/>
                                          </p:stCondLst>
                                        </p:cTn>
                                        <p:tgtEl>
                                          <p:spTgt spid="12"/>
                                        </p:tgtEl>
                                        <p:attrNameLst>
                                          <p:attrName>style.visibility</p:attrName>
                                        </p:attrNameLst>
                                      </p:cBhvr>
                                      <p:to>
                                        <p:strVal val="visible"/>
                                      </p:to>
                                    </p:set>
                                    <p:anim calcmode="lin" valueType="num">
                                      <p:cBhvr>
                                        <p:cTn dur="500" fill="hold" id="34"/>
                                        <p:tgtEl>
                                          <p:spTgt spid="12"/>
                                        </p:tgtEl>
                                        <p:attrNameLst>
                                          <p:attrName>ppt_w</p:attrName>
                                        </p:attrNameLst>
                                      </p:cBhvr>
                                      <p:tavLst>
                                        <p:tav tm="0">
                                          <p:val>
                                            <p:fltVal val="0"/>
                                          </p:val>
                                        </p:tav>
                                        <p:tav tm="100000">
                                          <p:val>
                                            <p:strVal val="#ppt_w"/>
                                          </p:val>
                                        </p:tav>
                                      </p:tavLst>
                                    </p:anim>
                                    <p:anim calcmode="lin" valueType="num">
                                      <p:cBhvr>
                                        <p:cTn dur="500" fill="hold" id="35"/>
                                        <p:tgtEl>
                                          <p:spTgt spid="12"/>
                                        </p:tgtEl>
                                        <p:attrNameLst>
                                          <p:attrName>ppt_h</p:attrName>
                                        </p:attrNameLst>
                                      </p:cBhvr>
                                      <p:tavLst>
                                        <p:tav tm="0">
                                          <p:val>
                                            <p:fltVal val="0"/>
                                          </p:val>
                                        </p:tav>
                                        <p:tav tm="100000">
                                          <p:val>
                                            <p:strVal val="#ppt_h"/>
                                          </p:val>
                                        </p:tav>
                                      </p:tavLst>
                                    </p:anim>
                                    <p:animEffect filter="fade" transition="in">
                                      <p:cBhvr>
                                        <p:cTn dur="500" id="36"/>
                                        <p:tgtEl>
                                          <p:spTgt spid="12"/>
                                        </p:tgtEl>
                                      </p:cBhvr>
                                    </p:animEffect>
                                  </p:childTnLst>
                                </p:cTn>
                              </p:par>
                              <p:par>
                                <p:cTn fill="hold" grpId="0" id="37" nodeType="withEffect" presetClass="entr" presetID="53" presetSubtype="0">
                                  <p:stCondLst>
                                    <p:cond delay="250"/>
                                  </p:stCondLst>
                                  <p:childTnLst>
                                    <p:set>
                                      <p:cBhvr>
                                        <p:cTn dur="1" fill="hold" id="38">
                                          <p:stCondLst>
                                            <p:cond delay="0"/>
                                          </p:stCondLst>
                                        </p:cTn>
                                        <p:tgtEl>
                                          <p:spTgt spid="13"/>
                                        </p:tgtEl>
                                        <p:attrNameLst>
                                          <p:attrName>style.visibility</p:attrName>
                                        </p:attrNameLst>
                                      </p:cBhvr>
                                      <p:to>
                                        <p:strVal val="visible"/>
                                      </p:to>
                                    </p:set>
                                    <p:anim calcmode="lin" valueType="num">
                                      <p:cBhvr>
                                        <p:cTn dur="500" fill="hold" id="39"/>
                                        <p:tgtEl>
                                          <p:spTgt spid="13"/>
                                        </p:tgtEl>
                                        <p:attrNameLst>
                                          <p:attrName>ppt_w</p:attrName>
                                        </p:attrNameLst>
                                      </p:cBhvr>
                                      <p:tavLst>
                                        <p:tav tm="0">
                                          <p:val>
                                            <p:fltVal val="0"/>
                                          </p:val>
                                        </p:tav>
                                        <p:tav tm="100000">
                                          <p:val>
                                            <p:strVal val="#ppt_w"/>
                                          </p:val>
                                        </p:tav>
                                      </p:tavLst>
                                    </p:anim>
                                    <p:anim calcmode="lin" valueType="num">
                                      <p:cBhvr>
                                        <p:cTn dur="500" fill="hold" id="40"/>
                                        <p:tgtEl>
                                          <p:spTgt spid="13"/>
                                        </p:tgtEl>
                                        <p:attrNameLst>
                                          <p:attrName>ppt_h</p:attrName>
                                        </p:attrNameLst>
                                      </p:cBhvr>
                                      <p:tavLst>
                                        <p:tav tm="0">
                                          <p:val>
                                            <p:fltVal val="0"/>
                                          </p:val>
                                        </p:tav>
                                        <p:tav tm="100000">
                                          <p:val>
                                            <p:strVal val="#ppt_h"/>
                                          </p:val>
                                        </p:tav>
                                      </p:tavLst>
                                    </p:anim>
                                    <p:animEffect filter="fade" transition="in">
                                      <p:cBhvr>
                                        <p:cTn dur="500" id="41"/>
                                        <p:tgtEl>
                                          <p:spTgt spid="13"/>
                                        </p:tgtEl>
                                      </p:cBhvr>
                                    </p:animEffect>
                                  </p:childTnLst>
                                </p:cTn>
                              </p:par>
                              <p:par>
                                <p:cTn fill="hold" grpId="0" id="42" nodeType="withEffect" presetClass="entr" presetID="53" presetSubtype="0">
                                  <p:stCondLst>
                                    <p:cond delay="500"/>
                                  </p:stCondLst>
                                  <p:childTnLst>
                                    <p:set>
                                      <p:cBhvr>
                                        <p:cTn dur="1" fill="hold" id="43">
                                          <p:stCondLst>
                                            <p:cond delay="0"/>
                                          </p:stCondLst>
                                        </p:cTn>
                                        <p:tgtEl>
                                          <p:spTgt spid="15"/>
                                        </p:tgtEl>
                                        <p:attrNameLst>
                                          <p:attrName>style.visibility</p:attrName>
                                        </p:attrNameLst>
                                      </p:cBhvr>
                                      <p:to>
                                        <p:strVal val="visible"/>
                                      </p:to>
                                    </p:set>
                                    <p:anim calcmode="lin" valueType="num">
                                      <p:cBhvr>
                                        <p:cTn dur="500" fill="hold" id="44"/>
                                        <p:tgtEl>
                                          <p:spTgt spid="15"/>
                                        </p:tgtEl>
                                        <p:attrNameLst>
                                          <p:attrName>ppt_w</p:attrName>
                                        </p:attrNameLst>
                                      </p:cBhvr>
                                      <p:tavLst>
                                        <p:tav tm="0">
                                          <p:val>
                                            <p:fltVal val="0"/>
                                          </p:val>
                                        </p:tav>
                                        <p:tav tm="100000">
                                          <p:val>
                                            <p:strVal val="#ppt_w"/>
                                          </p:val>
                                        </p:tav>
                                      </p:tavLst>
                                    </p:anim>
                                    <p:anim calcmode="lin" valueType="num">
                                      <p:cBhvr>
                                        <p:cTn dur="500" fill="hold" id="45"/>
                                        <p:tgtEl>
                                          <p:spTgt spid="15"/>
                                        </p:tgtEl>
                                        <p:attrNameLst>
                                          <p:attrName>ppt_h</p:attrName>
                                        </p:attrNameLst>
                                      </p:cBhvr>
                                      <p:tavLst>
                                        <p:tav tm="0">
                                          <p:val>
                                            <p:fltVal val="0"/>
                                          </p:val>
                                        </p:tav>
                                        <p:tav tm="100000">
                                          <p:val>
                                            <p:strVal val="#ppt_h"/>
                                          </p:val>
                                        </p:tav>
                                      </p:tavLst>
                                    </p:anim>
                                    <p:animEffect filter="fade" transition="in">
                                      <p:cBhvr>
                                        <p:cTn dur="500" id="46"/>
                                        <p:tgtEl>
                                          <p:spTgt spid="15"/>
                                        </p:tgtEl>
                                      </p:cBhvr>
                                    </p:animEffect>
                                  </p:childTnLst>
                                </p:cTn>
                              </p:par>
                              <p:par>
                                <p:cTn fill="hold" grpId="0" id="47" nodeType="withEffect" presetClass="entr" presetID="53" presetSubtype="0">
                                  <p:stCondLst>
                                    <p:cond delay="750"/>
                                  </p:stCondLst>
                                  <p:childTnLst>
                                    <p:set>
                                      <p:cBhvr>
                                        <p:cTn dur="1" fill="hold" id="48">
                                          <p:stCondLst>
                                            <p:cond delay="0"/>
                                          </p:stCondLst>
                                        </p:cTn>
                                        <p:tgtEl>
                                          <p:spTgt spid="14"/>
                                        </p:tgtEl>
                                        <p:attrNameLst>
                                          <p:attrName>style.visibility</p:attrName>
                                        </p:attrNameLst>
                                      </p:cBhvr>
                                      <p:to>
                                        <p:strVal val="visible"/>
                                      </p:to>
                                    </p:set>
                                    <p:anim calcmode="lin" valueType="num">
                                      <p:cBhvr>
                                        <p:cTn dur="500" fill="hold" id="49"/>
                                        <p:tgtEl>
                                          <p:spTgt spid="14"/>
                                        </p:tgtEl>
                                        <p:attrNameLst>
                                          <p:attrName>ppt_w</p:attrName>
                                        </p:attrNameLst>
                                      </p:cBhvr>
                                      <p:tavLst>
                                        <p:tav tm="0">
                                          <p:val>
                                            <p:fltVal val="0"/>
                                          </p:val>
                                        </p:tav>
                                        <p:tav tm="100000">
                                          <p:val>
                                            <p:strVal val="#ppt_w"/>
                                          </p:val>
                                        </p:tav>
                                      </p:tavLst>
                                    </p:anim>
                                    <p:anim calcmode="lin" valueType="num">
                                      <p:cBhvr>
                                        <p:cTn dur="500" fill="hold" id="50"/>
                                        <p:tgtEl>
                                          <p:spTgt spid="14"/>
                                        </p:tgtEl>
                                        <p:attrNameLst>
                                          <p:attrName>ppt_h</p:attrName>
                                        </p:attrNameLst>
                                      </p:cBhvr>
                                      <p:tavLst>
                                        <p:tav tm="0">
                                          <p:val>
                                            <p:fltVal val="0"/>
                                          </p:val>
                                        </p:tav>
                                        <p:tav tm="100000">
                                          <p:val>
                                            <p:strVal val="#ppt_h"/>
                                          </p:val>
                                        </p:tav>
                                      </p:tavLst>
                                    </p:anim>
                                    <p:animEffect filter="fade" transition="in">
                                      <p:cBhvr>
                                        <p:cTn dur="500" id="51"/>
                                        <p:tgtEl>
                                          <p:spTgt spid="14"/>
                                        </p:tgtEl>
                                      </p:cBhvr>
                                    </p:animEffect>
                                  </p:childTnLst>
                                </p:cTn>
                              </p:par>
                            </p:childTnLst>
                          </p:cTn>
                        </p:par>
                        <p:par>
                          <p:cTn fill="hold" id="52" nodeType="afterGroup">
                            <p:stCondLst>
                              <p:cond delay="3250"/>
                            </p:stCondLst>
                            <p:childTnLst>
                              <p:par>
                                <p:cTn fill="hold" grpId="0" id="53" nodeType="afterEffect" presetClass="entr" presetID="22" presetSubtype="2">
                                  <p:stCondLst>
                                    <p:cond delay="0"/>
                                  </p:stCondLst>
                                  <p:childTnLst>
                                    <p:set>
                                      <p:cBhvr>
                                        <p:cTn dur="1" fill="hold" id="54">
                                          <p:stCondLst>
                                            <p:cond delay="0"/>
                                          </p:stCondLst>
                                        </p:cTn>
                                        <p:tgtEl>
                                          <p:spTgt spid="9"/>
                                        </p:tgtEl>
                                        <p:attrNameLst>
                                          <p:attrName>style.visibility</p:attrName>
                                        </p:attrNameLst>
                                      </p:cBhvr>
                                      <p:to>
                                        <p:strVal val="visible"/>
                                      </p:to>
                                    </p:set>
                                    <p:animEffect filter="wipe(right)" transition="in">
                                      <p:cBhvr>
                                        <p:cTn dur="500" id="55"/>
                                        <p:tgtEl>
                                          <p:spTgt spid="9"/>
                                        </p:tgtEl>
                                      </p:cBhvr>
                                    </p:animEffect>
                                  </p:childTnLst>
                                </p:cTn>
                              </p:par>
                            </p:childTnLst>
                          </p:cTn>
                        </p:par>
                        <p:par>
                          <p:cTn fill="hold" id="56" nodeType="afterGroup">
                            <p:stCondLst>
                              <p:cond delay="3750"/>
                            </p:stCondLst>
                            <p:childTnLst>
                              <p:par>
                                <p:cTn fill="hold" grpId="0" id="57" nodeType="afterEffect" presetClass="entr" presetID="31" presetSubtype="0">
                                  <p:stCondLst>
                                    <p:cond delay="0"/>
                                  </p:stCondLst>
                                  <p:childTnLst>
                                    <p:set>
                                      <p:cBhvr>
                                        <p:cTn dur="1" fill="hold" id="58">
                                          <p:stCondLst>
                                            <p:cond delay="0"/>
                                          </p:stCondLst>
                                        </p:cTn>
                                        <p:tgtEl>
                                          <p:spTgt spid="24"/>
                                        </p:tgtEl>
                                        <p:attrNameLst>
                                          <p:attrName>style.visibility</p:attrName>
                                        </p:attrNameLst>
                                      </p:cBhvr>
                                      <p:to>
                                        <p:strVal val="visible"/>
                                      </p:to>
                                    </p:set>
                                    <p:anim calcmode="lin" valueType="num">
                                      <p:cBhvr>
                                        <p:cTn dur="500" fill="hold" id="59"/>
                                        <p:tgtEl>
                                          <p:spTgt spid="24"/>
                                        </p:tgtEl>
                                        <p:attrNameLst>
                                          <p:attrName>ppt_w</p:attrName>
                                        </p:attrNameLst>
                                      </p:cBhvr>
                                      <p:tavLst>
                                        <p:tav tm="0">
                                          <p:val>
                                            <p:fltVal val="0"/>
                                          </p:val>
                                        </p:tav>
                                        <p:tav tm="100000">
                                          <p:val>
                                            <p:strVal val="#ppt_w"/>
                                          </p:val>
                                        </p:tav>
                                      </p:tavLst>
                                    </p:anim>
                                    <p:anim calcmode="lin" valueType="num">
                                      <p:cBhvr>
                                        <p:cTn dur="500" fill="hold" id="60"/>
                                        <p:tgtEl>
                                          <p:spTgt spid="24"/>
                                        </p:tgtEl>
                                        <p:attrNameLst>
                                          <p:attrName>ppt_h</p:attrName>
                                        </p:attrNameLst>
                                      </p:cBhvr>
                                      <p:tavLst>
                                        <p:tav tm="0">
                                          <p:val>
                                            <p:fltVal val="0"/>
                                          </p:val>
                                        </p:tav>
                                        <p:tav tm="100000">
                                          <p:val>
                                            <p:strVal val="#ppt_h"/>
                                          </p:val>
                                        </p:tav>
                                      </p:tavLst>
                                    </p:anim>
                                    <p:anim calcmode="lin" valueType="num">
                                      <p:cBhvr>
                                        <p:cTn dur="500" fill="hold" id="61"/>
                                        <p:tgtEl>
                                          <p:spTgt spid="24"/>
                                        </p:tgtEl>
                                        <p:attrNameLst>
                                          <p:attrName>style.rotation</p:attrName>
                                        </p:attrNameLst>
                                      </p:cBhvr>
                                      <p:tavLst>
                                        <p:tav tm="0">
                                          <p:val>
                                            <p:fltVal val="90"/>
                                          </p:val>
                                        </p:tav>
                                        <p:tav tm="100000">
                                          <p:val>
                                            <p:fltVal val="0"/>
                                          </p:val>
                                        </p:tav>
                                      </p:tavLst>
                                    </p:anim>
                                    <p:animEffect filter="fade" transition="in">
                                      <p:cBhvr>
                                        <p:cTn dur="500" id="62"/>
                                        <p:tgtEl>
                                          <p:spTgt spid="24"/>
                                        </p:tgtEl>
                                      </p:cBhvr>
                                    </p:animEffect>
                                  </p:childTnLst>
                                </p:cTn>
                              </p:par>
                            </p:childTnLst>
                          </p:cTn>
                        </p:par>
                        <p:par>
                          <p:cTn fill="hold" id="63" nodeType="afterGroup">
                            <p:stCondLst>
                              <p:cond delay="4250"/>
                            </p:stCondLst>
                            <p:childTnLst>
                              <p:par>
                                <p:cTn fill="hold" grpId="0" id="64" nodeType="afterEffect" presetClass="entr" presetID="22" presetSubtype="1">
                                  <p:stCondLst>
                                    <p:cond delay="0"/>
                                  </p:stCondLst>
                                  <p:childTnLst>
                                    <p:set>
                                      <p:cBhvr>
                                        <p:cTn dur="1" fill="hold" id="65">
                                          <p:stCondLst>
                                            <p:cond delay="0"/>
                                          </p:stCondLst>
                                        </p:cTn>
                                        <p:tgtEl>
                                          <p:spTgt spid="21"/>
                                        </p:tgtEl>
                                        <p:attrNameLst>
                                          <p:attrName>style.visibility</p:attrName>
                                        </p:attrNameLst>
                                      </p:cBhvr>
                                      <p:to>
                                        <p:strVal val="visible"/>
                                      </p:to>
                                    </p:set>
                                    <p:animEffect filter="wipe(up)" transition="in">
                                      <p:cBhvr>
                                        <p:cTn dur="500" id="66"/>
                                        <p:tgtEl>
                                          <p:spTgt spid="21"/>
                                        </p:tgtEl>
                                      </p:cBhvr>
                                    </p:animEffect>
                                  </p:childTnLst>
                                </p:cTn>
                              </p:par>
                            </p:childTnLst>
                          </p:cTn>
                        </p:par>
                        <p:par>
                          <p:cTn fill="hold" id="67" nodeType="afterGroup">
                            <p:stCondLst>
                              <p:cond delay="4750"/>
                            </p:stCondLst>
                            <p:childTnLst>
                              <p:par>
                                <p:cTn fill="hold" grpId="0" id="68" nodeType="afterEffect" presetClass="entr" presetID="22" presetSubtype="8">
                                  <p:stCondLst>
                                    <p:cond delay="0"/>
                                  </p:stCondLst>
                                  <p:childTnLst>
                                    <p:set>
                                      <p:cBhvr>
                                        <p:cTn dur="1" fill="hold" id="69">
                                          <p:stCondLst>
                                            <p:cond delay="0"/>
                                          </p:stCondLst>
                                        </p:cTn>
                                        <p:tgtEl>
                                          <p:spTgt spid="7"/>
                                        </p:tgtEl>
                                        <p:attrNameLst>
                                          <p:attrName>style.visibility</p:attrName>
                                        </p:attrNameLst>
                                      </p:cBhvr>
                                      <p:to>
                                        <p:strVal val="visible"/>
                                      </p:to>
                                    </p:set>
                                    <p:animEffect filter="wipe(left)" transition="in">
                                      <p:cBhvr>
                                        <p:cTn dur="500" id="70"/>
                                        <p:tgtEl>
                                          <p:spTgt spid="7"/>
                                        </p:tgtEl>
                                      </p:cBhvr>
                                    </p:animEffect>
                                  </p:childTnLst>
                                </p:cTn>
                              </p:par>
                            </p:childTnLst>
                          </p:cTn>
                        </p:par>
                        <p:par>
                          <p:cTn fill="hold" id="71" nodeType="afterGroup">
                            <p:stCondLst>
                              <p:cond delay="5250"/>
                            </p:stCondLst>
                            <p:childTnLst>
                              <p:par>
                                <p:cTn fill="hold" grpId="0" id="72" nodeType="afterEffect" presetClass="entr" presetID="31" presetSubtype="0">
                                  <p:stCondLst>
                                    <p:cond delay="0"/>
                                  </p:stCondLst>
                                  <p:childTnLst>
                                    <p:set>
                                      <p:cBhvr>
                                        <p:cTn dur="1" fill="hold" id="73">
                                          <p:stCondLst>
                                            <p:cond delay="0"/>
                                          </p:stCondLst>
                                        </p:cTn>
                                        <p:tgtEl>
                                          <p:spTgt spid="20"/>
                                        </p:tgtEl>
                                        <p:attrNameLst>
                                          <p:attrName>style.visibility</p:attrName>
                                        </p:attrNameLst>
                                      </p:cBhvr>
                                      <p:to>
                                        <p:strVal val="visible"/>
                                      </p:to>
                                    </p:set>
                                    <p:anim calcmode="lin" valueType="num">
                                      <p:cBhvr>
                                        <p:cTn dur="500" fill="hold" id="74"/>
                                        <p:tgtEl>
                                          <p:spTgt spid="20"/>
                                        </p:tgtEl>
                                        <p:attrNameLst>
                                          <p:attrName>ppt_w</p:attrName>
                                        </p:attrNameLst>
                                      </p:cBhvr>
                                      <p:tavLst>
                                        <p:tav tm="0">
                                          <p:val>
                                            <p:fltVal val="0"/>
                                          </p:val>
                                        </p:tav>
                                        <p:tav tm="100000">
                                          <p:val>
                                            <p:strVal val="#ppt_w"/>
                                          </p:val>
                                        </p:tav>
                                      </p:tavLst>
                                    </p:anim>
                                    <p:anim calcmode="lin" valueType="num">
                                      <p:cBhvr>
                                        <p:cTn dur="500" fill="hold" id="75"/>
                                        <p:tgtEl>
                                          <p:spTgt spid="20"/>
                                        </p:tgtEl>
                                        <p:attrNameLst>
                                          <p:attrName>ppt_h</p:attrName>
                                        </p:attrNameLst>
                                      </p:cBhvr>
                                      <p:tavLst>
                                        <p:tav tm="0">
                                          <p:val>
                                            <p:fltVal val="0"/>
                                          </p:val>
                                        </p:tav>
                                        <p:tav tm="100000">
                                          <p:val>
                                            <p:strVal val="#ppt_h"/>
                                          </p:val>
                                        </p:tav>
                                      </p:tavLst>
                                    </p:anim>
                                    <p:anim calcmode="lin" valueType="num">
                                      <p:cBhvr>
                                        <p:cTn dur="500" fill="hold" id="76"/>
                                        <p:tgtEl>
                                          <p:spTgt spid="20"/>
                                        </p:tgtEl>
                                        <p:attrNameLst>
                                          <p:attrName>style.rotation</p:attrName>
                                        </p:attrNameLst>
                                      </p:cBhvr>
                                      <p:tavLst>
                                        <p:tav tm="0">
                                          <p:val>
                                            <p:fltVal val="90"/>
                                          </p:val>
                                        </p:tav>
                                        <p:tav tm="100000">
                                          <p:val>
                                            <p:fltVal val="0"/>
                                          </p:val>
                                        </p:tav>
                                      </p:tavLst>
                                    </p:anim>
                                    <p:animEffect filter="fade" transition="in">
                                      <p:cBhvr>
                                        <p:cTn dur="500" id="77"/>
                                        <p:tgtEl>
                                          <p:spTgt spid="20"/>
                                        </p:tgtEl>
                                      </p:cBhvr>
                                    </p:animEffect>
                                  </p:childTnLst>
                                </p:cTn>
                              </p:par>
                            </p:childTnLst>
                          </p:cTn>
                        </p:par>
                        <p:par>
                          <p:cTn fill="hold" id="78" nodeType="afterGroup">
                            <p:stCondLst>
                              <p:cond delay="5750"/>
                            </p:stCondLst>
                            <p:childTnLst>
                              <p:par>
                                <p:cTn fill="hold" grpId="0" id="79" nodeType="afterEffect" presetClass="entr" presetID="22" presetSubtype="1">
                                  <p:stCondLst>
                                    <p:cond delay="0"/>
                                  </p:stCondLst>
                                  <p:childTnLst>
                                    <p:set>
                                      <p:cBhvr>
                                        <p:cTn dur="1" fill="hold" id="80">
                                          <p:stCondLst>
                                            <p:cond delay="0"/>
                                          </p:stCondLst>
                                        </p:cTn>
                                        <p:tgtEl>
                                          <p:spTgt spid="8"/>
                                        </p:tgtEl>
                                        <p:attrNameLst>
                                          <p:attrName>style.visibility</p:attrName>
                                        </p:attrNameLst>
                                      </p:cBhvr>
                                      <p:to>
                                        <p:strVal val="visible"/>
                                      </p:to>
                                    </p:set>
                                    <p:animEffect filter="wipe(up)" transition="in">
                                      <p:cBhvr>
                                        <p:cTn dur="500" id="81"/>
                                        <p:tgtEl>
                                          <p:spTgt spid="8"/>
                                        </p:tgtEl>
                                      </p:cBhvr>
                                    </p:animEffect>
                                  </p:childTnLst>
                                </p:cTn>
                              </p:par>
                            </p:childTnLst>
                          </p:cTn>
                        </p:par>
                        <p:par>
                          <p:cTn fill="hold" id="82" nodeType="afterGroup">
                            <p:stCondLst>
                              <p:cond delay="6250"/>
                            </p:stCondLst>
                            <p:childTnLst>
                              <p:par>
                                <p:cTn fill="hold" grpId="0" id="83" nodeType="afterEffect" presetClass="entr" presetID="22" presetSubtype="2">
                                  <p:stCondLst>
                                    <p:cond delay="0"/>
                                  </p:stCondLst>
                                  <p:childTnLst>
                                    <p:set>
                                      <p:cBhvr>
                                        <p:cTn dur="1" fill="hold" id="84">
                                          <p:stCondLst>
                                            <p:cond delay="0"/>
                                          </p:stCondLst>
                                        </p:cTn>
                                        <p:tgtEl>
                                          <p:spTgt spid="11"/>
                                        </p:tgtEl>
                                        <p:attrNameLst>
                                          <p:attrName>style.visibility</p:attrName>
                                        </p:attrNameLst>
                                      </p:cBhvr>
                                      <p:to>
                                        <p:strVal val="visible"/>
                                      </p:to>
                                    </p:set>
                                    <p:animEffect filter="wipe(right)" transition="in">
                                      <p:cBhvr>
                                        <p:cTn dur="500" id="85"/>
                                        <p:tgtEl>
                                          <p:spTgt spid="11"/>
                                        </p:tgtEl>
                                      </p:cBhvr>
                                    </p:animEffect>
                                  </p:childTnLst>
                                </p:cTn>
                              </p:par>
                            </p:childTnLst>
                          </p:cTn>
                        </p:par>
                        <p:par>
                          <p:cTn fill="hold" id="86" nodeType="afterGroup">
                            <p:stCondLst>
                              <p:cond delay="6750"/>
                            </p:stCondLst>
                            <p:childTnLst>
                              <p:par>
                                <p:cTn fill="hold" grpId="0" id="87" nodeType="afterEffect" presetClass="entr" presetID="31" presetSubtype="0">
                                  <p:stCondLst>
                                    <p:cond delay="0"/>
                                  </p:stCondLst>
                                  <p:childTnLst>
                                    <p:set>
                                      <p:cBhvr>
                                        <p:cTn dur="1" fill="hold" id="88">
                                          <p:stCondLst>
                                            <p:cond delay="0"/>
                                          </p:stCondLst>
                                        </p:cTn>
                                        <p:tgtEl>
                                          <p:spTgt spid="22"/>
                                        </p:tgtEl>
                                        <p:attrNameLst>
                                          <p:attrName>style.visibility</p:attrName>
                                        </p:attrNameLst>
                                      </p:cBhvr>
                                      <p:to>
                                        <p:strVal val="visible"/>
                                      </p:to>
                                    </p:set>
                                    <p:anim calcmode="lin" valueType="num">
                                      <p:cBhvr>
                                        <p:cTn dur="500" fill="hold" id="89"/>
                                        <p:tgtEl>
                                          <p:spTgt spid="22"/>
                                        </p:tgtEl>
                                        <p:attrNameLst>
                                          <p:attrName>ppt_w</p:attrName>
                                        </p:attrNameLst>
                                      </p:cBhvr>
                                      <p:tavLst>
                                        <p:tav tm="0">
                                          <p:val>
                                            <p:fltVal val="0"/>
                                          </p:val>
                                        </p:tav>
                                        <p:tav tm="100000">
                                          <p:val>
                                            <p:strVal val="#ppt_w"/>
                                          </p:val>
                                        </p:tav>
                                      </p:tavLst>
                                    </p:anim>
                                    <p:anim calcmode="lin" valueType="num">
                                      <p:cBhvr>
                                        <p:cTn dur="500" fill="hold" id="90"/>
                                        <p:tgtEl>
                                          <p:spTgt spid="22"/>
                                        </p:tgtEl>
                                        <p:attrNameLst>
                                          <p:attrName>ppt_h</p:attrName>
                                        </p:attrNameLst>
                                      </p:cBhvr>
                                      <p:tavLst>
                                        <p:tav tm="0">
                                          <p:val>
                                            <p:fltVal val="0"/>
                                          </p:val>
                                        </p:tav>
                                        <p:tav tm="100000">
                                          <p:val>
                                            <p:strVal val="#ppt_h"/>
                                          </p:val>
                                        </p:tav>
                                      </p:tavLst>
                                    </p:anim>
                                    <p:anim calcmode="lin" valueType="num">
                                      <p:cBhvr>
                                        <p:cTn dur="500" fill="hold" id="91"/>
                                        <p:tgtEl>
                                          <p:spTgt spid="22"/>
                                        </p:tgtEl>
                                        <p:attrNameLst>
                                          <p:attrName>style.rotation</p:attrName>
                                        </p:attrNameLst>
                                      </p:cBhvr>
                                      <p:tavLst>
                                        <p:tav tm="0">
                                          <p:val>
                                            <p:fltVal val="90"/>
                                          </p:val>
                                        </p:tav>
                                        <p:tav tm="100000">
                                          <p:val>
                                            <p:fltVal val="0"/>
                                          </p:val>
                                        </p:tav>
                                      </p:tavLst>
                                    </p:anim>
                                    <p:animEffect filter="fade" transition="in">
                                      <p:cBhvr>
                                        <p:cTn dur="500" id="92"/>
                                        <p:tgtEl>
                                          <p:spTgt spid="22"/>
                                        </p:tgtEl>
                                      </p:cBhvr>
                                    </p:animEffect>
                                  </p:childTnLst>
                                </p:cTn>
                              </p:par>
                            </p:childTnLst>
                          </p:cTn>
                        </p:par>
                        <p:par>
                          <p:cTn fill="hold" id="93" nodeType="afterGroup">
                            <p:stCondLst>
                              <p:cond delay="7250"/>
                            </p:stCondLst>
                            <p:childTnLst>
                              <p:par>
                                <p:cTn fill="hold" grpId="0" id="94" nodeType="afterEffect" presetClass="entr" presetID="22" presetSubtype="1">
                                  <p:stCondLst>
                                    <p:cond delay="0"/>
                                  </p:stCondLst>
                                  <p:childTnLst>
                                    <p:set>
                                      <p:cBhvr>
                                        <p:cTn dur="1" fill="hold" id="95">
                                          <p:stCondLst>
                                            <p:cond delay="0"/>
                                          </p:stCondLst>
                                        </p:cTn>
                                        <p:tgtEl>
                                          <p:spTgt spid="23"/>
                                        </p:tgtEl>
                                        <p:attrNameLst>
                                          <p:attrName>style.visibility</p:attrName>
                                        </p:attrNameLst>
                                      </p:cBhvr>
                                      <p:to>
                                        <p:strVal val="visible"/>
                                      </p:to>
                                    </p:set>
                                    <p:animEffect filter="wipe(up)" transition="in">
                                      <p:cBhvr>
                                        <p:cTn dur="500" id="96"/>
                                        <p:tgtEl>
                                          <p:spTgt spid="23"/>
                                        </p:tgtEl>
                                      </p:cBhvr>
                                    </p:animEffect>
                                  </p:childTnLst>
                                </p:cTn>
                              </p:par>
                            </p:childTnLst>
                          </p:cTn>
                        </p:par>
                        <p:par>
                          <p:cTn fill="hold" id="97" nodeType="afterGroup">
                            <p:stCondLst>
                              <p:cond delay="7750"/>
                            </p:stCondLst>
                            <p:childTnLst>
                              <p:par>
                                <p:cTn fill="hold" grpId="0" id="98" nodeType="afterEffect" presetClass="entr" presetID="22" presetSubtype="8">
                                  <p:stCondLst>
                                    <p:cond delay="0"/>
                                  </p:stCondLst>
                                  <p:childTnLst>
                                    <p:set>
                                      <p:cBhvr>
                                        <p:cTn dur="1" fill="hold" id="99">
                                          <p:stCondLst>
                                            <p:cond delay="0"/>
                                          </p:stCondLst>
                                        </p:cTn>
                                        <p:tgtEl>
                                          <p:spTgt spid="10"/>
                                        </p:tgtEl>
                                        <p:attrNameLst>
                                          <p:attrName>style.visibility</p:attrName>
                                        </p:attrNameLst>
                                      </p:cBhvr>
                                      <p:to>
                                        <p:strVal val="visible"/>
                                      </p:to>
                                    </p:set>
                                    <p:animEffect filter="wipe(left)" transition="in">
                                      <p:cBhvr>
                                        <p:cTn dur="500" id="100"/>
                                        <p:tgtEl>
                                          <p:spTgt spid="10"/>
                                        </p:tgtEl>
                                      </p:cBhvr>
                                    </p:animEffect>
                                  </p:childTnLst>
                                </p:cTn>
                              </p:par>
                            </p:childTnLst>
                          </p:cTn>
                        </p:par>
                        <p:par>
                          <p:cTn fill="hold" id="101" nodeType="afterGroup">
                            <p:stCondLst>
                              <p:cond delay="8250"/>
                            </p:stCondLst>
                            <p:childTnLst>
                              <p:par>
                                <p:cTn fill="hold" grpId="0" id="102" nodeType="afterEffect" presetClass="entr" presetID="31" presetSubtype="0">
                                  <p:stCondLst>
                                    <p:cond delay="0"/>
                                  </p:stCondLst>
                                  <p:childTnLst>
                                    <p:set>
                                      <p:cBhvr>
                                        <p:cTn dur="1" fill="hold" id="103">
                                          <p:stCondLst>
                                            <p:cond delay="0"/>
                                          </p:stCondLst>
                                        </p:cTn>
                                        <p:tgtEl>
                                          <p:spTgt spid="16"/>
                                        </p:tgtEl>
                                        <p:attrNameLst>
                                          <p:attrName>style.visibility</p:attrName>
                                        </p:attrNameLst>
                                      </p:cBhvr>
                                      <p:to>
                                        <p:strVal val="visible"/>
                                      </p:to>
                                    </p:set>
                                    <p:anim calcmode="lin" valueType="num">
                                      <p:cBhvr>
                                        <p:cTn dur="500" fill="hold" id="104"/>
                                        <p:tgtEl>
                                          <p:spTgt spid="16"/>
                                        </p:tgtEl>
                                        <p:attrNameLst>
                                          <p:attrName>ppt_w</p:attrName>
                                        </p:attrNameLst>
                                      </p:cBhvr>
                                      <p:tavLst>
                                        <p:tav tm="0">
                                          <p:val>
                                            <p:fltVal val="0"/>
                                          </p:val>
                                        </p:tav>
                                        <p:tav tm="100000">
                                          <p:val>
                                            <p:strVal val="#ppt_w"/>
                                          </p:val>
                                        </p:tav>
                                      </p:tavLst>
                                    </p:anim>
                                    <p:anim calcmode="lin" valueType="num">
                                      <p:cBhvr>
                                        <p:cTn dur="500" fill="hold" id="105"/>
                                        <p:tgtEl>
                                          <p:spTgt spid="16"/>
                                        </p:tgtEl>
                                        <p:attrNameLst>
                                          <p:attrName>ppt_h</p:attrName>
                                        </p:attrNameLst>
                                      </p:cBhvr>
                                      <p:tavLst>
                                        <p:tav tm="0">
                                          <p:val>
                                            <p:fltVal val="0"/>
                                          </p:val>
                                        </p:tav>
                                        <p:tav tm="100000">
                                          <p:val>
                                            <p:strVal val="#ppt_h"/>
                                          </p:val>
                                        </p:tav>
                                      </p:tavLst>
                                    </p:anim>
                                    <p:anim calcmode="lin" valueType="num">
                                      <p:cBhvr>
                                        <p:cTn dur="500" fill="hold" id="106"/>
                                        <p:tgtEl>
                                          <p:spTgt spid="16"/>
                                        </p:tgtEl>
                                        <p:attrNameLst>
                                          <p:attrName>style.rotation</p:attrName>
                                        </p:attrNameLst>
                                      </p:cBhvr>
                                      <p:tavLst>
                                        <p:tav tm="0">
                                          <p:val>
                                            <p:fltVal val="90"/>
                                          </p:val>
                                        </p:tav>
                                        <p:tav tm="100000">
                                          <p:val>
                                            <p:fltVal val="0"/>
                                          </p:val>
                                        </p:tav>
                                      </p:tavLst>
                                    </p:anim>
                                    <p:animEffect filter="fade" transition="in">
                                      <p:cBhvr>
                                        <p:cTn dur="500" id="107"/>
                                        <p:tgtEl>
                                          <p:spTgt spid="16"/>
                                        </p:tgtEl>
                                      </p:cBhvr>
                                    </p:animEffect>
                                  </p:childTnLst>
                                </p:cTn>
                              </p:par>
                            </p:childTnLst>
                          </p:cTn>
                        </p:par>
                        <p:par>
                          <p:cTn fill="hold" id="108" nodeType="afterGroup">
                            <p:stCondLst>
                              <p:cond delay="8750"/>
                            </p:stCondLst>
                            <p:childTnLst>
                              <p:par>
                                <p:cTn fill="hold" grpId="0" id="109" nodeType="afterEffect" presetClass="entr" presetID="22" presetSubtype="1">
                                  <p:stCondLst>
                                    <p:cond delay="0"/>
                                  </p:stCondLst>
                                  <p:childTnLst>
                                    <p:set>
                                      <p:cBhvr>
                                        <p:cTn dur="1" fill="hold" id="110">
                                          <p:stCondLst>
                                            <p:cond delay="0"/>
                                          </p:stCondLst>
                                        </p:cTn>
                                        <p:tgtEl>
                                          <p:spTgt spid="17"/>
                                        </p:tgtEl>
                                        <p:attrNameLst>
                                          <p:attrName>style.visibility</p:attrName>
                                        </p:attrNameLst>
                                      </p:cBhvr>
                                      <p:to>
                                        <p:strVal val="visible"/>
                                      </p:to>
                                    </p:set>
                                    <p:animEffect filter="wipe(up)" transition="in">
                                      <p:cBhvr>
                                        <p:cTn dur="500" id="111"/>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TextBox 14"/>
          <p:cNvSpPr txBox="1">
            <a:spLocks noChangeArrowheads="1"/>
          </p:cNvSpPr>
          <p:nvPr/>
        </p:nvSpPr>
        <p:spPr bwMode="auto">
          <a:xfrm>
            <a:off x="683568" y="218132"/>
            <a:ext cx="3672408" cy="365760"/>
          </a:xfrm>
          <a:prstGeom prst="rect">
            <a:avLst/>
          </a:prstGeom>
          <a:noFill/>
          <a:ln w="9525">
            <a:noFill/>
            <a:miter lim="800000"/>
          </a:ln>
        </p:spPr>
        <p:txBody>
          <a:bodyPr wrap="square">
            <a:spAutoFit/>
          </a:bodyPr>
          <a:lstStyle/>
          <a:p>
            <a:pPr lvl="0">
              <a:defRPr/>
            </a:pPr>
            <a:r>
              <a:rPr altLang="en-US" b="1" kern="0" lang="zh-CN">
                <a:solidFill>
                  <a:schemeClr val="bg1"/>
                </a:solidFill>
                <a:latin charset="-122" panose="020b0503020204020204" pitchFamily="34" typeface="微软雅黑"/>
                <a:ea charset="-122" panose="020b0503020204020204" pitchFamily="34" typeface="微软雅黑"/>
              </a:rPr>
              <a:t>阶段建筑施工作业概述</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pic>
        <p:nvPicPr>
          <p:cNvPr id="6" name="Picture 2"/>
          <p:cNvPicPr>
            <a:picLocks noChangeArrowheads="1" noChangeAspect="1"/>
          </p:cNvPicPr>
          <p:nvPr/>
        </p:nvPicPr>
        <p:blipFill>
          <a:blip r:embed="rId3">
            <a:extLst>
              <a:ext uri="{28A0092B-C50C-407E-A947-70E740481C1C}">
                <a14:useLocalDpi val="0"/>
              </a:ext>
            </a:extLst>
          </a:blip>
          <a:stretch>
            <a:fillRect/>
          </a:stretch>
        </p:blipFill>
        <p:spPr bwMode="auto">
          <a:xfrm>
            <a:off x="7229475" y="71297"/>
            <a:ext cx="1735013" cy="53645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aphicFrame>
        <p:nvGraphicFramePr>
          <p:cNvPr id="7" name="图表 3"/>
          <p:cNvGraphicFramePr/>
          <p:nvPr>
            <p:extLst>
              <p:ext uri="{D42A27DB-BD31-4B8C-83A1-F6EECF244321}">
                <p14:modId val="2026591250"/>
              </p:ext>
            </p:extLst>
          </p:nvPr>
        </p:nvGraphicFramePr>
        <p:xfrm>
          <a:off x="467544" y="953111"/>
          <a:ext cx="8255000" cy="2704604"/>
        </p:xfrm>
        <a:graphic>
          <a:graphicData uri="http://schemas.openxmlformats.org/drawingml/2006/chart">
            <c:chart xmlns:c="http://schemas.openxmlformats.org/drawingml/2006/chart" r:id="rId4"/>
          </a:graphicData>
        </a:graphic>
      </p:graphicFrame>
      <p:sp>
        <p:nvSpPr>
          <p:cNvPr id="8" name="文本框 3"/>
          <p:cNvSpPr txBox="1"/>
          <p:nvPr/>
        </p:nvSpPr>
        <p:spPr>
          <a:xfrm>
            <a:off x="850592" y="3761423"/>
            <a:ext cx="7825864" cy="1046524"/>
          </a:xfrm>
          <a:prstGeom prst="rect">
            <a:avLst/>
          </a:prstGeom>
          <a:noFill/>
        </p:spPr>
        <p:txBody>
          <a:bodyPr bIns="43202" lIns="86404" rIns="86404" tIns="43202" wrap="square">
            <a:spAutoFit/>
          </a:bodyPr>
          <a:lstStyle/>
          <a:p>
            <a:pPr>
              <a:lnSpc>
                <a:spcPct val="150000"/>
              </a:lnSpc>
              <a:defRPr/>
            </a:pPr>
            <a:r>
              <a:rPr altLang="en-US" b="1" lang="zh-CN" smtClean="0" sz="1400">
                <a:solidFill>
                  <a:srgbClr val="0070C0"/>
                </a:solidFill>
                <a:latin charset="-122" panose="020b0503020204020204" pitchFamily="34" typeface="微软雅黑"/>
                <a:ea charset="-122" panose="020b0503020204020204" pitchFamily="34" typeface="微软雅黑"/>
              </a:rPr>
              <a:t>去年与今年营业利润对比分析</a:t>
            </a:r>
          </a:p>
          <a:p>
            <a:pPr>
              <a:lnSpc>
                <a:spcPct val="150000"/>
              </a:lnSpc>
              <a:defRPr/>
            </a:pPr>
            <a:r>
              <a:rPr altLang="en-US" b="1" lang="zh-CN" smtClean="0" sz="1400">
                <a:solidFill>
                  <a:srgbClr val="0070C0"/>
                </a:solidFill>
                <a:latin charset="-122" panose="020b0503020204020204" pitchFamily="34" typeface="微软雅黑"/>
                <a:ea charset="-122" panose="020b0503020204020204" pitchFamily="34" typeface="微软雅黑"/>
              </a:rPr>
              <a:t>模板中的所有颜色板式均可编辑替换，可以根据自己的需要更换自己喜欢的颜色与修改图表的布局，适当的增加或删除部分内容，以让您的报告内容更加生动形象，在修改模板尽量简洁大方</a:t>
            </a:r>
          </a:p>
        </p:txBody>
      </p:sp>
      <p:sp>
        <p:nvSpPr>
          <p:cNvPr id="9" name="Freeform 5"/>
          <p:cNvSpPr>
            <a:spLocks noEditPoints="1"/>
          </p:cNvSpPr>
          <p:nvPr/>
        </p:nvSpPr>
        <p:spPr bwMode="auto">
          <a:xfrm>
            <a:off x="562560" y="3837905"/>
            <a:ext cx="229520" cy="174005"/>
          </a:xfrm>
          <a:custGeom>
            <a:gdLst>
              <a:gd fmla="*/ 2147483646 w 4811" name="T0"/>
              <a:gd fmla="*/ 0 h 3654" name="T1"/>
              <a:gd fmla="*/ 2147483646 w 4811" name="T2"/>
              <a:gd fmla="*/ 2147483646 h 3654" name="T3"/>
              <a:gd fmla="*/ 2147483646 w 4811" name="T4"/>
              <a:gd fmla="*/ 2147483646 h 3654" name="T5"/>
              <a:gd fmla="*/ 2147483646 w 4811" name="T6"/>
              <a:gd fmla="*/ 2147483646 h 3654" name="T7"/>
              <a:gd fmla="*/ 2147483646 w 4811" name="T8"/>
              <a:gd fmla="*/ 2147483646 h 3654" name="T9"/>
              <a:gd fmla="*/ 2147483646 w 4811" name="T10"/>
              <a:gd fmla="*/ 2147483646 h 3654" name="T11"/>
              <a:gd fmla="*/ 2147483646 w 4811" name="T12"/>
              <a:gd fmla="*/ 2147483646 h 3654" name="T13"/>
              <a:gd fmla="*/ 2147483646 w 4811" name="T14"/>
              <a:gd fmla="*/ 2147483646 h 3654" name="T15"/>
              <a:gd fmla="*/ 2147483646 w 4811" name="T16"/>
              <a:gd fmla="*/ 2147483646 h 3654" name="T17"/>
              <a:gd fmla="*/ 2147483646 w 4811" name="T18"/>
              <a:gd fmla="*/ 0 h 3654" name="T19"/>
              <a:gd fmla="*/ 2147483646 w 4811" name="T20"/>
              <a:gd fmla="*/ 0 h 3654" name="T21"/>
              <a:gd fmla="*/ 2147483646 w 4811" name="T22"/>
              <a:gd fmla="*/ 2147483646 h 3654" name="T23"/>
              <a:gd fmla="*/ 2147483646 w 4811" name="T24"/>
              <a:gd fmla="*/ 2147483646 h 3654" name="T25"/>
              <a:gd fmla="*/ 2147483646 w 4811" name="T26"/>
              <a:gd fmla="*/ 2147483646 h 3654" name="T27"/>
              <a:gd fmla="*/ 2147483646 w 4811" name="T28"/>
              <a:gd fmla="*/ 2147483646 h 3654" name="T29"/>
              <a:gd fmla="*/ 2147483646 w 4811" name="T30"/>
              <a:gd fmla="*/ 2147483646 h 3654" name="T31"/>
              <a:gd fmla="*/ 0 w 4811" name="T32"/>
              <a:gd fmla="*/ 2147483646 h 3654" name="T33"/>
              <a:gd fmla="*/ 0 w 4811" name="T34"/>
              <a:gd fmla="*/ 2147483646 h 3654" name="T35"/>
              <a:gd fmla="*/ 2147483646 w 4811" name="T36"/>
              <a:gd fmla="*/ 0 h 3654"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4811" name="T57"/>
              <a:gd fmla="*/ 0 h 3654" name="T58"/>
              <a:gd fmla="*/ 4811 w 4811" name="T59"/>
              <a:gd fmla="*/ 3654 h 3654"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3654" w="4811">
                <a:moveTo>
                  <a:pt x="4662" y="0"/>
                </a:moveTo>
                <a:cubicBezTo>
                  <a:pt x="4662" y="250"/>
                  <a:pt x="4662" y="499"/>
                  <a:pt x="4662" y="749"/>
                </a:cubicBezTo>
                <a:cubicBezTo>
                  <a:pt x="4497" y="843"/>
                  <a:pt x="4365" y="937"/>
                  <a:pt x="4265" y="1030"/>
                </a:cubicBezTo>
                <a:cubicBezTo>
                  <a:pt x="4067" y="1249"/>
                  <a:pt x="3984" y="1389"/>
                  <a:pt x="4017" y="1452"/>
                </a:cubicBezTo>
                <a:cubicBezTo>
                  <a:pt x="4017" y="1561"/>
                  <a:pt x="4017" y="1670"/>
                  <a:pt x="4017" y="1780"/>
                </a:cubicBezTo>
                <a:cubicBezTo>
                  <a:pt x="4282" y="1780"/>
                  <a:pt x="4546" y="1780"/>
                  <a:pt x="4811" y="1780"/>
                </a:cubicBezTo>
                <a:cubicBezTo>
                  <a:pt x="4811" y="2404"/>
                  <a:pt x="4811" y="3029"/>
                  <a:pt x="4811" y="3654"/>
                </a:cubicBezTo>
                <a:cubicBezTo>
                  <a:pt x="4183" y="3654"/>
                  <a:pt x="3555" y="3654"/>
                  <a:pt x="2926" y="3654"/>
                </a:cubicBezTo>
                <a:cubicBezTo>
                  <a:pt x="2926" y="3076"/>
                  <a:pt x="2926" y="2498"/>
                  <a:pt x="2926" y="1920"/>
                </a:cubicBezTo>
                <a:cubicBezTo>
                  <a:pt x="3026" y="890"/>
                  <a:pt x="3604" y="250"/>
                  <a:pt x="4662" y="0"/>
                </a:cubicBezTo>
                <a:close/>
                <a:moveTo>
                  <a:pt x="1736" y="0"/>
                </a:moveTo>
                <a:cubicBezTo>
                  <a:pt x="1736" y="250"/>
                  <a:pt x="1736" y="499"/>
                  <a:pt x="1736" y="749"/>
                </a:cubicBezTo>
                <a:cubicBezTo>
                  <a:pt x="1339" y="937"/>
                  <a:pt x="1125" y="1171"/>
                  <a:pt x="1091" y="1452"/>
                </a:cubicBezTo>
                <a:cubicBezTo>
                  <a:pt x="1091" y="1561"/>
                  <a:pt x="1091" y="1670"/>
                  <a:pt x="1091" y="1780"/>
                </a:cubicBezTo>
                <a:cubicBezTo>
                  <a:pt x="1356" y="1780"/>
                  <a:pt x="1620" y="1780"/>
                  <a:pt x="1885" y="1780"/>
                </a:cubicBezTo>
                <a:cubicBezTo>
                  <a:pt x="1885" y="2404"/>
                  <a:pt x="1885" y="3029"/>
                  <a:pt x="1885" y="3654"/>
                </a:cubicBezTo>
                <a:cubicBezTo>
                  <a:pt x="1257" y="3654"/>
                  <a:pt x="629" y="3654"/>
                  <a:pt x="0" y="3654"/>
                </a:cubicBezTo>
                <a:cubicBezTo>
                  <a:pt x="0" y="3076"/>
                  <a:pt x="0" y="2498"/>
                  <a:pt x="0" y="1920"/>
                </a:cubicBezTo>
                <a:cubicBezTo>
                  <a:pt x="166" y="827"/>
                  <a:pt x="744" y="187"/>
                  <a:pt x="1736" y="0"/>
                </a:cubicBezTo>
                <a:close/>
              </a:path>
            </a:pathLst>
          </a:custGeom>
          <a:solidFill>
            <a:srgbClr val="0070C0"/>
          </a:solidFill>
          <a:ln w="0">
            <a:noFill/>
            <a:prstDash val="solid"/>
            <a:round/>
          </a:ln>
        </p:spPr>
        <p:txBody>
          <a:bodyPr bIns="43202" lIns="86404" rIns="86404" tIns="43202"/>
          <a:lstStyle/>
          <a:p>
            <a:endParaRPr altLang="en-US" lang="zh-CN">
              <a:solidFill>
                <a:srgbClr val="0070C0"/>
              </a:solidFill>
            </a:endParaRPr>
          </a:p>
        </p:txBody>
      </p:sp>
    </p:spTree>
    <p:extLst>
      <p:ext uri="{BB962C8B-B14F-4D97-AF65-F5344CB8AC3E}">
        <p14:creationId val="656403902"/>
      </p:ext>
    </p:extLst>
  </p:cSld>
  <p:clrMapOvr>
    <a:masterClrMapping/>
  </p:clrMapOvr>
  <p:transition>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4"/>
                                        </p:tgtEl>
                                        <p:attrNameLst>
                                          <p:attrName>style.visibility</p:attrName>
                                        </p:attrNameLst>
                                      </p:cBhvr>
                                      <p:to>
                                        <p:strVal val="visible"/>
                                      </p:to>
                                    </p:set>
                                    <p:animEffect filter="box(out)" transition="in">
                                      <p:cBhvr>
                                        <p:cTn dur="500" id="7"/>
                                        <p:tgtEl>
                                          <p:spTgt spid="4"/>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5"/>
                                        </p:tgtEl>
                                        <p:attrNameLst>
                                          <p:attrName>style.visibility</p:attrName>
                                        </p:attrNameLst>
                                      </p:cBhvr>
                                      <p:to>
                                        <p:strVal val="visible"/>
                                      </p:to>
                                    </p:set>
                                    <p:animEffect filter="box(out)" transition="in">
                                      <p:cBhvr>
                                        <p:cTn dur="500" id="10"/>
                                        <p:tgtEl>
                                          <p:spTgt spid="5"/>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3"/>
                                        </p:tgtEl>
                                        <p:attrNameLst>
                                          <p:attrName>style.visibility</p:attrName>
                                        </p:attrNameLst>
                                      </p:cBhvr>
                                      <p:to>
                                        <p:strVal val="visible"/>
                                      </p:to>
                                    </p:set>
                                    <p:animEffect filter="wipe(left)" transition="in">
                                      <p:cBhvr>
                                        <p:cTn dur="500" id="14"/>
                                        <p:tgtEl>
                                          <p:spTgt spid="3"/>
                                        </p:tgtEl>
                                      </p:cBhvr>
                                    </p:animEffect>
                                  </p:childTnLst>
                                </p:cTn>
                              </p:par>
                              <p:par>
                                <p:cTn fill="hold" id="15" nodeType="withEffect" presetClass="entr" presetID="2" presetSubtype="2">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1+#ppt_w/2"/>
                                          </p:val>
                                        </p:tav>
                                        <p:tav tm="100000">
                                          <p:val>
                                            <p:strVal val="#ppt_x"/>
                                          </p:val>
                                        </p:tav>
                                      </p:tavLst>
                                    </p:anim>
                                    <p:anim calcmode="lin" valueType="num">
                                      <p:cBhvr additive="base">
                                        <p:cTn dur="500" fill="hold" id="18"/>
                                        <p:tgtEl>
                                          <p:spTgt spid="6"/>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000"/>
                            </p:stCondLst>
                            <p:childTnLst>
                              <p:par>
                                <p:cTn fill="hold" grpId="0" id="20" nodeType="afterEffect" presetClass="entr" presetID="22" presetSubtype="8">
                                  <p:stCondLst>
                                    <p:cond delay="0"/>
                                  </p:stCondLst>
                                  <p:childTnLst>
                                    <p:set>
                                      <p:cBhvr>
                                        <p:cTn dur="1" fill="hold" id="21">
                                          <p:stCondLst>
                                            <p:cond delay="0"/>
                                          </p:stCondLst>
                                        </p:cTn>
                                        <p:tgtEl>
                                          <p:spTgt spid="7"/>
                                        </p:tgtEl>
                                        <p:attrNameLst>
                                          <p:attrName>style.visibility</p:attrName>
                                        </p:attrNameLst>
                                      </p:cBhvr>
                                      <p:to>
                                        <p:strVal val="visible"/>
                                      </p:to>
                                    </p:set>
                                    <p:animEffect filter="wipe(left)" transition="in">
                                      <p:cBhvr>
                                        <p:cTn dur="1250" id="22"/>
                                        <p:tgtEl>
                                          <p:spTgt spid="7"/>
                                        </p:tgtEl>
                                      </p:cBhvr>
                                    </p:animEffect>
                                  </p:childTnLst>
                                </p:cTn>
                              </p:par>
                            </p:childTnLst>
                          </p:cTn>
                        </p:par>
                        <p:par>
                          <p:cTn fill="hold" id="23" nodeType="afterGroup">
                            <p:stCondLst>
                              <p:cond delay="2250"/>
                            </p:stCondLst>
                            <p:childTnLst>
                              <p:par>
                                <p:cTn fill="hold" grpId="0" id="24" nodeType="afterEffect" presetClass="entr" presetID="2" presetSubtype="2">
                                  <p:stCondLst>
                                    <p:cond delay="0"/>
                                  </p:stCondLst>
                                  <p:childTnLst>
                                    <p:set>
                                      <p:cBhvr>
                                        <p:cTn dur="1" fill="hold" id="25">
                                          <p:stCondLst>
                                            <p:cond delay="0"/>
                                          </p:stCondLst>
                                        </p:cTn>
                                        <p:tgtEl>
                                          <p:spTgt spid="9"/>
                                        </p:tgtEl>
                                        <p:attrNameLst>
                                          <p:attrName>style.visibility</p:attrName>
                                        </p:attrNameLst>
                                      </p:cBhvr>
                                      <p:to>
                                        <p:strVal val="visible"/>
                                      </p:to>
                                    </p:set>
                                    <p:anim calcmode="lin" valueType="num">
                                      <p:cBhvr additive="base">
                                        <p:cTn dur="500" fill="hold" id="26"/>
                                        <p:tgtEl>
                                          <p:spTgt spid="9"/>
                                        </p:tgtEl>
                                        <p:attrNameLst>
                                          <p:attrName>ppt_x</p:attrName>
                                        </p:attrNameLst>
                                      </p:cBhvr>
                                      <p:tavLst>
                                        <p:tav tm="0">
                                          <p:val>
                                            <p:strVal val="1+#ppt_w/2"/>
                                          </p:val>
                                        </p:tav>
                                        <p:tav tm="100000">
                                          <p:val>
                                            <p:strVal val="#ppt_x"/>
                                          </p:val>
                                        </p:tav>
                                      </p:tavLst>
                                    </p:anim>
                                    <p:anim calcmode="lin" valueType="num">
                                      <p:cBhvr additive="base">
                                        <p:cTn dur="500" fill="hold" id="27"/>
                                        <p:tgtEl>
                                          <p:spTgt spid="9"/>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2750"/>
                            </p:stCondLst>
                            <p:childTnLst>
                              <p:par>
                                <p:cTn fill="hold" grpId="0" id="29" nodeType="afterEffect" presetClass="entr" presetID="22" presetSubtype="8">
                                  <p:stCondLst>
                                    <p:cond delay="0"/>
                                  </p:stCondLst>
                                  <p:childTnLst>
                                    <p:set>
                                      <p:cBhvr>
                                        <p:cTn dur="1" fill="hold" id="30">
                                          <p:stCondLst>
                                            <p:cond delay="0"/>
                                          </p:stCondLst>
                                        </p:cTn>
                                        <p:tgtEl>
                                          <p:spTgt spid="8"/>
                                        </p:tgtEl>
                                        <p:attrNameLst>
                                          <p:attrName>style.visibility</p:attrName>
                                        </p:attrNameLst>
                                      </p:cBhvr>
                                      <p:to>
                                        <p:strVal val="visible"/>
                                      </p:to>
                                    </p:set>
                                    <p:animEffect filter="wipe(left)" transition="in">
                                      <p:cBhvr>
                                        <p:cTn dur="1000" id="31"/>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8"/>
      <p:bldP grpId="0" spid="9"/>
      <p:bldGraphic grpId="0" spid="7">
        <p:bldAsOne/>
      </p:bldGraphic>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TextBox 14"/>
          <p:cNvSpPr txBox="1">
            <a:spLocks noChangeArrowheads="1"/>
          </p:cNvSpPr>
          <p:nvPr/>
        </p:nvSpPr>
        <p:spPr bwMode="auto">
          <a:xfrm>
            <a:off x="683568" y="218132"/>
            <a:ext cx="3672408" cy="365760"/>
          </a:xfrm>
          <a:prstGeom prst="rect">
            <a:avLst/>
          </a:prstGeom>
          <a:noFill/>
          <a:ln w="9525">
            <a:noFill/>
            <a:miter lim="800000"/>
          </a:ln>
        </p:spPr>
        <p:txBody>
          <a:bodyPr wrap="square">
            <a:spAutoFit/>
          </a:bodyPr>
          <a:lstStyle/>
          <a:p>
            <a:pPr lvl="0">
              <a:defRPr/>
            </a:pPr>
            <a:r>
              <a:rPr altLang="en-US" b="1" kern="0" lang="zh-CN">
                <a:solidFill>
                  <a:schemeClr val="bg1"/>
                </a:solidFill>
                <a:latin charset="-122" panose="020b0503020204020204" pitchFamily="34" typeface="微软雅黑"/>
                <a:ea charset="-122" panose="020b0503020204020204" pitchFamily="34" typeface="微软雅黑"/>
              </a:rPr>
              <a:t>阶段建筑施工作业概述</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pic>
        <p:nvPicPr>
          <p:cNvPr id="6" name="Picture 2"/>
          <p:cNvPicPr>
            <a:picLocks noChangeArrowheads="1" noChangeAspect="1"/>
          </p:cNvPicPr>
          <p:nvPr/>
        </p:nvPicPr>
        <p:blipFill>
          <a:blip r:embed="rId3">
            <a:extLst>
              <a:ext uri="{28A0092B-C50C-407E-A947-70E740481C1C}">
                <a14:useLocalDpi val="0"/>
              </a:ext>
            </a:extLst>
          </a:blip>
          <a:stretch>
            <a:fillRect/>
          </a:stretch>
        </p:blipFill>
        <p:spPr bwMode="auto">
          <a:xfrm>
            <a:off x="7229475" y="71297"/>
            <a:ext cx="1735013" cy="53645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nvGrpSpPr>
          <p:cNvPr id="7" name="组合 6"/>
          <p:cNvGrpSpPr/>
          <p:nvPr/>
        </p:nvGrpSpPr>
        <p:grpSpPr>
          <a:xfrm>
            <a:off x="683127" y="1776241"/>
            <a:ext cx="2232152" cy="1554636"/>
            <a:chOff x="1115616" y="1391864"/>
            <a:chExt cx="2232152" cy="1554636"/>
          </a:xfrm>
        </p:grpSpPr>
        <p:sp>
          <p:nvSpPr>
            <p:cNvPr id="8" name="矩形 7"/>
            <p:cNvSpPr/>
            <p:nvPr/>
          </p:nvSpPr>
          <p:spPr>
            <a:xfrm>
              <a:off x="1259584" y="1578348"/>
              <a:ext cx="2088184" cy="13681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1115616" y="1391864"/>
              <a:ext cx="2088184" cy="13681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 name="组合 9"/>
          <p:cNvGrpSpPr/>
          <p:nvPr/>
        </p:nvGrpSpPr>
        <p:grpSpPr>
          <a:xfrm>
            <a:off x="3455923" y="1776241"/>
            <a:ext cx="2232152" cy="1554636"/>
            <a:chOff x="4066595" y="1491659"/>
            <a:chExt cx="2232152" cy="1554636"/>
          </a:xfrm>
        </p:grpSpPr>
        <p:sp>
          <p:nvSpPr>
            <p:cNvPr id="11" name="矩形 10"/>
            <p:cNvSpPr/>
            <p:nvPr/>
          </p:nvSpPr>
          <p:spPr>
            <a:xfrm>
              <a:off x="4210563" y="1678143"/>
              <a:ext cx="2088184" cy="13681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4066595" y="1491659"/>
              <a:ext cx="2088184" cy="13681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3" name="组合 12"/>
          <p:cNvGrpSpPr/>
          <p:nvPr/>
        </p:nvGrpSpPr>
        <p:grpSpPr>
          <a:xfrm>
            <a:off x="6228720" y="1776241"/>
            <a:ext cx="2232152" cy="1554636"/>
            <a:chOff x="6516216" y="1391864"/>
            <a:chExt cx="2232152" cy="1554636"/>
          </a:xfrm>
        </p:grpSpPr>
        <p:sp>
          <p:nvSpPr>
            <p:cNvPr id="14" name="矩形 13"/>
            <p:cNvSpPr/>
            <p:nvPr/>
          </p:nvSpPr>
          <p:spPr>
            <a:xfrm>
              <a:off x="6660184" y="1578348"/>
              <a:ext cx="2088184" cy="13681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6516216" y="1391864"/>
              <a:ext cx="2088184" cy="13681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6" name="文本框 7"/>
          <p:cNvSpPr txBox="1">
            <a:spLocks noChangeArrowheads="1"/>
          </p:cNvSpPr>
          <p:nvPr/>
        </p:nvSpPr>
        <p:spPr bwMode="auto">
          <a:xfrm>
            <a:off x="682615" y="3533068"/>
            <a:ext cx="2233177" cy="9108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nSpc>
                <a:spcPct val="120000"/>
              </a:lnSpc>
            </a:pPr>
            <a:r>
              <a:rPr altLang="en-US" lang="zh-CN" smtClean="0" sz="1200">
                <a:solidFill>
                  <a:schemeClr val="tx1">
                    <a:lumMod val="85000"/>
                    <a:lumOff val="15000"/>
                  </a:schemeClr>
                </a:solidFill>
                <a:latin charset="-122" panose="020b0503020204020204" pitchFamily="34" typeface="微软雅黑"/>
              </a:rPr>
              <a:t>添加说明文字添加说明文字添加说明文字添加说明文字添加说明文字添加说明文字。</a:t>
            </a:r>
          </a:p>
        </p:txBody>
      </p:sp>
      <p:sp>
        <p:nvSpPr>
          <p:cNvPr id="17" name="文本框 7"/>
          <p:cNvSpPr txBox="1">
            <a:spLocks noChangeArrowheads="1"/>
          </p:cNvSpPr>
          <p:nvPr/>
        </p:nvSpPr>
        <p:spPr bwMode="auto">
          <a:xfrm>
            <a:off x="3455411" y="3533068"/>
            <a:ext cx="2233177" cy="9108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nSpc>
                <a:spcPct val="120000"/>
              </a:lnSpc>
            </a:pPr>
            <a:r>
              <a:rPr altLang="en-US" lang="zh-CN" smtClean="0" sz="1200">
                <a:solidFill>
                  <a:schemeClr val="tx1">
                    <a:lumMod val="85000"/>
                    <a:lumOff val="15000"/>
                  </a:schemeClr>
                </a:solidFill>
                <a:latin charset="-122" panose="020b0503020204020204" pitchFamily="34" typeface="微软雅黑"/>
              </a:rPr>
              <a:t>添加说明文字添加说明文字添加说明文字添加说明文字添加说明文字添加说明文字。</a:t>
            </a:r>
          </a:p>
        </p:txBody>
      </p:sp>
      <p:sp>
        <p:nvSpPr>
          <p:cNvPr id="18" name="文本框 7"/>
          <p:cNvSpPr txBox="1">
            <a:spLocks noChangeArrowheads="1"/>
          </p:cNvSpPr>
          <p:nvPr/>
        </p:nvSpPr>
        <p:spPr bwMode="auto">
          <a:xfrm>
            <a:off x="6228208" y="3533068"/>
            <a:ext cx="2233177" cy="9108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nSpc>
                <a:spcPct val="120000"/>
              </a:lnSpc>
            </a:pPr>
            <a:r>
              <a:rPr altLang="en-US" lang="zh-CN" smtClean="0" sz="1200">
                <a:solidFill>
                  <a:schemeClr val="tx1">
                    <a:lumMod val="85000"/>
                    <a:lumOff val="15000"/>
                  </a:schemeClr>
                </a:solidFill>
                <a:latin charset="-122" panose="020b0503020204020204" pitchFamily="34" typeface="微软雅黑"/>
              </a:rPr>
              <a:t>添加说明文字添加说明文字添加说明文字添加说明文字添加说明文字添加说明文字。</a:t>
            </a:r>
          </a:p>
        </p:txBody>
      </p:sp>
      <p:sp>
        <p:nvSpPr>
          <p:cNvPr id="19" name="椭圆 18"/>
          <p:cNvSpPr>
            <a:spLocks noChangeAspect="1"/>
          </p:cNvSpPr>
          <p:nvPr/>
        </p:nvSpPr>
        <p:spPr>
          <a:xfrm>
            <a:off x="467127" y="1560241"/>
            <a:ext cx="432000" cy="43200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lang="en-US" smtClean="0" sz="1600">
                <a:latin charset="-122" panose="020b0503020204020204" pitchFamily="34" typeface="微软雅黑"/>
                <a:ea charset="-122" panose="020b0503020204020204" pitchFamily="34" typeface="微软雅黑"/>
              </a:rPr>
              <a:t>01</a:t>
            </a:r>
          </a:p>
        </p:txBody>
      </p:sp>
      <p:sp>
        <p:nvSpPr>
          <p:cNvPr id="20" name="椭圆 19"/>
          <p:cNvSpPr>
            <a:spLocks noChangeAspect="1"/>
          </p:cNvSpPr>
          <p:nvPr/>
        </p:nvSpPr>
        <p:spPr>
          <a:xfrm>
            <a:off x="3239923" y="1560241"/>
            <a:ext cx="432000" cy="43200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lang="en-US" smtClean="0" sz="1600">
                <a:latin charset="-122" panose="020b0503020204020204" pitchFamily="34" typeface="微软雅黑"/>
                <a:ea charset="-122" panose="020b0503020204020204" pitchFamily="34" typeface="微软雅黑"/>
              </a:rPr>
              <a:t>02</a:t>
            </a:r>
          </a:p>
        </p:txBody>
      </p:sp>
      <p:sp>
        <p:nvSpPr>
          <p:cNvPr id="21" name="椭圆 20"/>
          <p:cNvSpPr>
            <a:spLocks noChangeAspect="1"/>
          </p:cNvSpPr>
          <p:nvPr/>
        </p:nvSpPr>
        <p:spPr>
          <a:xfrm>
            <a:off x="6012208" y="1560241"/>
            <a:ext cx="432000" cy="43200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lang="en-US" smtClean="0" sz="1600">
                <a:latin charset="-122" panose="020b0503020204020204" pitchFamily="34" typeface="微软雅黑"/>
                <a:ea charset="-122" panose="020b0503020204020204" pitchFamily="34" typeface="微软雅黑"/>
              </a:rPr>
              <a:t>03</a:t>
            </a:r>
          </a:p>
        </p:txBody>
      </p:sp>
      <p:sp>
        <p:nvSpPr>
          <p:cNvPr id="22" name="矩形 21"/>
          <p:cNvSpPr/>
          <p:nvPr/>
        </p:nvSpPr>
        <p:spPr>
          <a:xfrm>
            <a:off x="629096" y="2106374"/>
            <a:ext cx="2196245" cy="701040"/>
          </a:xfrm>
          <a:prstGeom prst="rect">
            <a:avLst/>
          </a:prstGeom>
        </p:spPr>
        <p:txBody>
          <a:bodyPr wrap="square">
            <a:spAutoFit/>
          </a:bodyPr>
          <a:lstStyle/>
          <a:p>
            <a:pPr algn="ctr"/>
            <a:r>
              <a:rPr altLang="en-US" b="1" lang="zh-CN" sz="2000">
                <a:solidFill>
                  <a:schemeClr val="bg1"/>
                </a:solidFill>
                <a:latin charset="-122" panose="020b0503020204020204" pitchFamily="34" typeface="微软雅黑"/>
                <a:ea charset="-122" panose="020b0503020204020204" pitchFamily="34" typeface="微软雅黑"/>
              </a:rPr>
              <a:t>三大</a:t>
            </a:r>
          </a:p>
          <a:p>
            <a:pPr algn="ctr"/>
            <a:r>
              <a:rPr altLang="en-US" b="1" lang="zh-CN" sz="2000">
                <a:solidFill>
                  <a:schemeClr val="bg1"/>
                </a:solidFill>
                <a:latin charset="-122" panose="020b0503020204020204" pitchFamily="34" typeface="微软雅黑"/>
                <a:ea charset="-122" panose="020b0503020204020204" pitchFamily="34" typeface="微软雅黑"/>
              </a:rPr>
              <a:t>核心要素</a:t>
            </a:r>
          </a:p>
        </p:txBody>
      </p:sp>
      <p:sp>
        <p:nvSpPr>
          <p:cNvPr id="23" name="矩形 22"/>
          <p:cNvSpPr/>
          <p:nvPr/>
        </p:nvSpPr>
        <p:spPr>
          <a:xfrm>
            <a:off x="3392636" y="2153910"/>
            <a:ext cx="2196245" cy="701040"/>
          </a:xfrm>
          <a:prstGeom prst="rect">
            <a:avLst/>
          </a:prstGeom>
        </p:spPr>
        <p:txBody>
          <a:bodyPr wrap="square">
            <a:spAutoFit/>
          </a:bodyPr>
          <a:lstStyle/>
          <a:p>
            <a:pPr algn="ctr"/>
            <a:r>
              <a:rPr altLang="en-US" b="1" lang="zh-CN" sz="2000">
                <a:solidFill>
                  <a:schemeClr val="bg1"/>
                </a:solidFill>
                <a:latin charset="-122" panose="020b0503020204020204" pitchFamily="34" typeface="微软雅黑"/>
                <a:ea charset="-122" panose="020b0503020204020204" pitchFamily="34" typeface="微软雅黑"/>
              </a:rPr>
              <a:t>三大</a:t>
            </a:r>
          </a:p>
          <a:p>
            <a:pPr algn="ctr"/>
            <a:r>
              <a:rPr altLang="en-US" b="1" lang="zh-CN" sz="2000">
                <a:solidFill>
                  <a:schemeClr val="bg1"/>
                </a:solidFill>
                <a:latin charset="-122" panose="020b0503020204020204" pitchFamily="34" typeface="微软雅黑"/>
                <a:ea charset="-122" panose="020b0503020204020204" pitchFamily="34" typeface="微软雅黑"/>
              </a:rPr>
              <a:t>核心要素</a:t>
            </a:r>
          </a:p>
        </p:txBody>
      </p:sp>
      <p:sp>
        <p:nvSpPr>
          <p:cNvPr id="24" name="矩形 23"/>
          <p:cNvSpPr/>
          <p:nvPr/>
        </p:nvSpPr>
        <p:spPr>
          <a:xfrm>
            <a:off x="6156176" y="2153910"/>
            <a:ext cx="2196245" cy="701040"/>
          </a:xfrm>
          <a:prstGeom prst="rect">
            <a:avLst/>
          </a:prstGeom>
        </p:spPr>
        <p:txBody>
          <a:bodyPr wrap="square">
            <a:spAutoFit/>
          </a:bodyPr>
          <a:lstStyle/>
          <a:p>
            <a:pPr algn="ctr"/>
            <a:r>
              <a:rPr altLang="en-US" b="1" lang="zh-CN" sz="2000">
                <a:solidFill>
                  <a:schemeClr val="bg1"/>
                </a:solidFill>
                <a:latin charset="-122" panose="020b0503020204020204" pitchFamily="34" typeface="微软雅黑"/>
                <a:ea charset="-122" panose="020b0503020204020204" pitchFamily="34" typeface="微软雅黑"/>
              </a:rPr>
              <a:t>三大</a:t>
            </a:r>
          </a:p>
          <a:p>
            <a:pPr algn="ctr"/>
            <a:r>
              <a:rPr altLang="en-US" b="1" lang="zh-CN" sz="2000">
                <a:solidFill>
                  <a:schemeClr val="bg1"/>
                </a:solidFill>
                <a:latin charset="-122" panose="020b0503020204020204" pitchFamily="34" typeface="微软雅黑"/>
                <a:ea charset="-122" panose="020b0503020204020204" pitchFamily="34" typeface="微软雅黑"/>
              </a:rPr>
              <a:t>核心要素</a:t>
            </a:r>
          </a:p>
        </p:txBody>
      </p:sp>
    </p:spTree>
    <p:extLst>
      <p:ext uri="{BB962C8B-B14F-4D97-AF65-F5344CB8AC3E}">
        <p14:creationId val="656403902"/>
      </p:ext>
    </p:extLst>
  </p:cSld>
  <p:clrMapOvr>
    <a:masterClrMapping/>
  </p:clrMapOvr>
  <p:transition>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4"/>
                                        </p:tgtEl>
                                        <p:attrNameLst>
                                          <p:attrName>style.visibility</p:attrName>
                                        </p:attrNameLst>
                                      </p:cBhvr>
                                      <p:to>
                                        <p:strVal val="visible"/>
                                      </p:to>
                                    </p:set>
                                    <p:animEffect filter="box(out)" transition="in">
                                      <p:cBhvr>
                                        <p:cTn dur="500" id="7"/>
                                        <p:tgtEl>
                                          <p:spTgt spid="4"/>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5"/>
                                        </p:tgtEl>
                                        <p:attrNameLst>
                                          <p:attrName>style.visibility</p:attrName>
                                        </p:attrNameLst>
                                      </p:cBhvr>
                                      <p:to>
                                        <p:strVal val="visible"/>
                                      </p:to>
                                    </p:set>
                                    <p:animEffect filter="box(out)" transition="in">
                                      <p:cBhvr>
                                        <p:cTn dur="500" id="10"/>
                                        <p:tgtEl>
                                          <p:spTgt spid="5"/>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3"/>
                                        </p:tgtEl>
                                        <p:attrNameLst>
                                          <p:attrName>style.visibility</p:attrName>
                                        </p:attrNameLst>
                                      </p:cBhvr>
                                      <p:to>
                                        <p:strVal val="visible"/>
                                      </p:to>
                                    </p:set>
                                    <p:animEffect filter="wipe(left)" transition="in">
                                      <p:cBhvr>
                                        <p:cTn dur="500" id="14"/>
                                        <p:tgtEl>
                                          <p:spTgt spid="3"/>
                                        </p:tgtEl>
                                      </p:cBhvr>
                                    </p:animEffect>
                                  </p:childTnLst>
                                </p:cTn>
                              </p:par>
                              <p:par>
                                <p:cTn fill="hold" id="15" nodeType="withEffect" presetClass="entr" presetID="2" presetSubtype="2">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1+#ppt_w/2"/>
                                          </p:val>
                                        </p:tav>
                                        <p:tav tm="100000">
                                          <p:val>
                                            <p:strVal val="#ppt_x"/>
                                          </p:val>
                                        </p:tav>
                                      </p:tavLst>
                                    </p:anim>
                                    <p:anim calcmode="lin" valueType="num">
                                      <p:cBhvr additive="base">
                                        <p:cTn dur="500" fill="hold" id="18"/>
                                        <p:tgtEl>
                                          <p:spTgt spid="6"/>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000"/>
                            </p:stCondLst>
                            <p:childTnLst>
                              <p:par>
                                <p:cTn fill="hold" id="20" nodeType="afterEffect" presetClass="entr" presetID="53" presetSubtype="0">
                                  <p:stCondLst>
                                    <p:cond delay="0"/>
                                  </p:stCondLst>
                                  <p:childTnLst>
                                    <p:set>
                                      <p:cBhvr>
                                        <p:cTn dur="1" fill="hold" id="21">
                                          <p:stCondLst>
                                            <p:cond delay="0"/>
                                          </p:stCondLst>
                                        </p:cTn>
                                        <p:tgtEl>
                                          <p:spTgt spid="7"/>
                                        </p:tgtEl>
                                        <p:attrNameLst>
                                          <p:attrName>style.visibility</p:attrName>
                                        </p:attrNameLst>
                                      </p:cBhvr>
                                      <p:to>
                                        <p:strVal val="visible"/>
                                      </p:to>
                                    </p:set>
                                    <p:anim calcmode="lin" valueType="num">
                                      <p:cBhvr>
                                        <p:cTn dur="500" fill="hold" id="22"/>
                                        <p:tgtEl>
                                          <p:spTgt spid="7"/>
                                        </p:tgtEl>
                                        <p:attrNameLst>
                                          <p:attrName>ppt_w</p:attrName>
                                        </p:attrNameLst>
                                      </p:cBhvr>
                                      <p:tavLst>
                                        <p:tav tm="0">
                                          <p:val>
                                            <p:fltVal val="0"/>
                                          </p:val>
                                        </p:tav>
                                        <p:tav tm="100000">
                                          <p:val>
                                            <p:strVal val="#ppt_w"/>
                                          </p:val>
                                        </p:tav>
                                      </p:tavLst>
                                    </p:anim>
                                    <p:anim calcmode="lin" valueType="num">
                                      <p:cBhvr>
                                        <p:cTn dur="500" fill="hold" id="23"/>
                                        <p:tgtEl>
                                          <p:spTgt spid="7"/>
                                        </p:tgtEl>
                                        <p:attrNameLst>
                                          <p:attrName>ppt_h</p:attrName>
                                        </p:attrNameLst>
                                      </p:cBhvr>
                                      <p:tavLst>
                                        <p:tav tm="0">
                                          <p:val>
                                            <p:fltVal val="0"/>
                                          </p:val>
                                        </p:tav>
                                        <p:tav tm="100000">
                                          <p:val>
                                            <p:strVal val="#ppt_h"/>
                                          </p:val>
                                        </p:tav>
                                      </p:tavLst>
                                    </p:anim>
                                    <p:animEffect filter="fade" transition="in">
                                      <p:cBhvr>
                                        <p:cTn dur="500" id="24"/>
                                        <p:tgtEl>
                                          <p:spTgt spid="7"/>
                                        </p:tgtEl>
                                      </p:cBhvr>
                                    </p:animEffect>
                                  </p:childTnLst>
                                </p:cTn>
                              </p:par>
                            </p:childTnLst>
                          </p:cTn>
                        </p:par>
                        <p:par>
                          <p:cTn fill="hold" id="25" nodeType="afterGroup">
                            <p:stCondLst>
                              <p:cond delay="1500"/>
                            </p:stCondLst>
                            <p:childTnLst>
                              <p:par>
                                <p:cTn fill="hold" grpId="0" id="26" nodeType="afterEffect" presetClass="entr" presetID="52" presetSubtype="0">
                                  <p:stCondLst>
                                    <p:cond delay="0"/>
                                  </p:stCondLst>
                                  <p:childTnLst>
                                    <p:set>
                                      <p:cBhvr>
                                        <p:cTn dur="1" fill="hold" id="27">
                                          <p:stCondLst>
                                            <p:cond delay="0"/>
                                          </p:stCondLst>
                                        </p:cTn>
                                        <p:tgtEl>
                                          <p:spTgt spid="19"/>
                                        </p:tgtEl>
                                        <p:attrNameLst>
                                          <p:attrName>style.visibility</p:attrName>
                                        </p:attrNameLst>
                                      </p:cBhvr>
                                      <p:to>
                                        <p:strVal val="visible"/>
                                      </p:to>
                                    </p:set>
                                    <p:animScale>
                                      <p:cBhvr>
                                        <p:cTn decel="50000" dur="1000" fill="hold" id="28">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9">
                                          <p:stCondLst>
                                            <p:cond delay="0"/>
                                          </p:stCondLst>
                                        </p:cTn>
                                        <p:tgtEl>
                                          <p:spTgt spid="19"/>
                                        </p:tgtEl>
                                        <p:attrNameLst>
                                          <p:attrName>ppt_x</p:attrName>
                                          <p:attrName>ppt_y</p:attrName>
                                        </p:attrNameLst>
                                      </p:cBhvr>
                                    </p:animMotion>
                                    <p:animEffect filter="fade" transition="in">
                                      <p:cBhvr>
                                        <p:cTn dur="1000" id="30"/>
                                        <p:tgtEl>
                                          <p:spTgt spid="19"/>
                                        </p:tgtEl>
                                      </p:cBhvr>
                                    </p:animEffect>
                                  </p:childTnLst>
                                </p:cTn>
                              </p:par>
                            </p:childTnLst>
                          </p:cTn>
                        </p:par>
                        <p:par>
                          <p:cTn fill="hold" id="31" nodeType="afterGroup">
                            <p:stCondLst>
                              <p:cond delay="2500"/>
                            </p:stCondLst>
                            <p:childTnLst>
                              <p:par>
                                <p:cTn fill="hold" grpId="0" id="32" nodeType="afterEffect" presetClass="entr" presetID="53" presetSubtype="0">
                                  <p:stCondLst>
                                    <p:cond delay="0"/>
                                  </p:stCondLst>
                                  <p:childTnLst>
                                    <p:set>
                                      <p:cBhvr>
                                        <p:cTn dur="1" fill="hold" id="33">
                                          <p:stCondLst>
                                            <p:cond delay="0"/>
                                          </p:stCondLst>
                                        </p:cTn>
                                        <p:tgtEl>
                                          <p:spTgt spid="22"/>
                                        </p:tgtEl>
                                        <p:attrNameLst>
                                          <p:attrName>style.visibility</p:attrName>
                                        </p:attrNameLst>
                                      </p:cBhvr>
                                      <p:to>
                                        <p:strVal val="visible"/>
                                      </p:to>
                                    </p:set>
                                    <p:anim calcmode="lin" valueType="num">
                                      <p:cBhvr>
                                        <p:cTn dur="500" fill="hold" id="34"/>
                                        <p:tgtEl>
                                          <p:spTgt spid="22"/>
                                        </p:tgtEl>
                                        <p:attrNameLst>
                                          <p:attrName>ppt_w</p:attrName>
                                        </p:attrNameLst>
                                      </p:cBhvr>
                                      <p:tavLst>
                                        <p:tav tm="0">
                                          <p:val>
                                            <p:fltVal val="0"/>
                                          </p:val>
                                        </p:tav>
                                        <p:tav tm="100000">
                                          <p:val>
                                            <p:strVal val="#ppt_w"/>
                                          </p:val>
                                        </p:tav>
                                      </p:tavLst>
                                    </p:anim>
                                    <p:anim calcmode="lin" valueType="num">
                                      <p:cBhvr>
                                        <p:cTn dur="500" fill="hold" id="35"/>
                                        <p:tgtEl>
                                          <p:spTgt spid="22"/>
                                        </p:tgtEl>
                                        <p:attrNameLst>
                                          <p:attrName>ppt_h</p:attrName>
                                        </p:attrNameLst>
                                      </p:cBhvr>
                                      <p:tavLst>
                                        <p:tav tm="0">
                                          <p:val>
                                            <p:fltVal val="0"/>
                                          </p:val>
                                        </p:tav>
                                        <p:tav tm="100000">
                                          <p:val>
                                            <p:strVal val="#ppt_h"/>
                                          </p:val>
                                        </p:tav>
                                      </p:tavLst>
                                    </p:anim>
                                    <p:animEffect filter="fade" transition="in">
                                      <p:cBhvr>
                                        <p:cTn dur="500" id="36"/>
                                        <p:tgtEl>
                                          <p:spTgt spid="22"/>
                                        </p:tgtEl>
                                      </p:cBhvr>
                                    </p:animEffect>
                                  </p:childTnLst>
                                </p:cTn>
                              </p:par>
                            </p:childTnLst>
                          </p:cTn>
                        </p:par>
                        <p:par>
                          <p:cTn fill="hold" id="37" nodeType="afterGroup">
                            <p:stCondLst>
                              <p:cond delay="3000"/>
                            </p:stCondLst>
                            <p:childTnLst>
                              <p:par>
                                <p:cTn fill="hold" grpId="0" id="38" nodeType="afterEffect" presetClass="entr" presetID="22" presetSubtype="1">
                                  <p:stCondLst>
                                    <p:cond delay="0"/>
                                  </p:stCondLst>
                                  <p:childTnLst>
                                    <p:set>
                                      <p:cBhvr>
                                        <p:cTn dur="1" fill="hold" id="39">
                                          <p:stCondLst>
                                            <p:cond delay="0"/>
                                          </p:stCondLst>
                                        </p:cTn>
                                        <p:tgtEl>
                                          <p:spTgt spid="16"/>
                                        </p:tgtEl>
                                        <p:attrNameLst>
                                          <p:attrName>style.visibility</p:attrName>
                                        </p:attrNameLst>
                                      </p:cBhvr>
                                      <p:to>
                                        <p:strVal val="visible"/>
                                      </p:to>
                                    </p:set>
                                    <p:animEffect filter="wipe(up)" transition="in">
                                      <p:cBhvr>
                                        <p:cTn dur="500" id="40"/>
                                        <p:tgtEl>
                                          <p:spTgt spid="16"/>
                                        </p:tgtEl>
                                      </p:cBhvr>
                                    </p:animEffect>
                                  </p:childTnLst>
                                </p:cTn>
                              </p:par>
                            </p:childTnLst>
                          </p:cTn>
                        </p:par>
                        <p:par>
                          <p:cTn fill="hold" id="41" nodeType="afterGroup">
                            <p:stCondLst>
                              <p:cond delay="3500"/>
                            </p:stCondLst>
                            <p:childTnLst>
                              <p:par>
                                <p:cTn fill="hold" id="42" nodeType="afterEffect" presetClass="entr" presetID="53" presetSubtype="0">
                                  <p:stCondLst>
                                    <p:cond delay="0"/>
                                  </p:stCondLst>
                                  <p:childTnLst>
                                    <p:set>
                                      <p:cBhvr>
                                        <p:cTn dur="1" fill="hold" id="43">
                                          <p:stCondLst>
                                            <p:cond delay="0"/>
                                          </p:stCondLst>
                                        </p:cTn>
                                        <p:tgtEl>
                                          <p:spTgt spid="10"/>
                                        </p:tgtEl>
                                        <p:attrNameLst>
                                          <p:attrName>style.visibility</p:attrName>
                                        </p:attrNameLst>
                                      </p:cBhvr>
                                      <p:to>
                                        <p:strVal val="visible"/>
                                      </p:to>
                                    </p:set>
                                    <p:anim calcmode="lin" valueType="num">
                                      <p:cBhvr>
                                        <p:cTn dur="500" fill="hold" id="44"/>
                                        <p:tgtEl>
                                          <p:spTgt spid="10"/>
                                        </p:tgtEl>
                                        <p:attrNameLst>
                                          <p:attrName>ppt_w</p:attrName>
                                        </p:attrNameLst>
                                      </p:cBhvr>
                                      <p:tavLst>
                                        <p:tav tm="0">
                                          <p:val>
                                            <p:fltVal val="0"/>
                                          </p:val>
                                        </p:tav>
                                        <p:tav tm="100000">
                                          <p:val>
                                            <p:strVal val="#ppt_w"/>
                                          </p:val>
                                        </p:tav>
                                      </p:tavLst>
                                    </p:anim>
                                    <p:anim calcmode="lin" valueType="num">
                                      <p:cBhvr>
                                        <p:cTn dur="500" fill="hold" id="45"/>
                                        <p:tgtEl>
                                          <p:spTgt spid="10"/>
                                        </p:tgtEl>
                                        <p:attrNameLst>
                                          <p:attrName>ppt_h</p:attrName>
                                        </p:attrNameLst>
                                      </p:cBhvr>
                                      <p:tavLst>
                                        <p:tav tm="0">
                                          <p:val>
                                            <p:fltVal val="0"/>
                                          </p:val>
                                        </p:tav>
                                        <p:tav tm="100000">
                                          <p:val>
                                            <p:strVal val="#ppt_h"/>
                                          </p:val>
                                        </p:tav>
                                      </p:tavLst>
                                    </p:anim>
                                    <p:animEffect filter="fade" transition="in">
                                      <p:cBhvr>
                                        <p:cTn dur="500" id="46"/>
                                        <p:tgtEl>
                                          <p:spTgt spid="10"/>
                                        </p:tgtEl>
                                      </p:cBhvr>
                                    </p:animEffect>
                                  </p:childTnLst>
                                </p:cTn>
                              </p:par>
                            </p:childTnLst>
                          </p:cTn>
                        </p:par>
                        <p:par>
                          <p:cTn fill="hold" id="47" nodeType="afterGroup">
                            <p:stCondLst>
                              <p:cond delay="4000"/>
                            </p:stCondLst>
                            <p:childTnLst>
                              <p:par>
                                <p:cTn fill="hold" grpId="0" id="48" nodeType="afterEffect" presetClass="entr" presetID="52" presetSubtype="0">
                                  <p:stCondLst>
                                    <p:cond delay="0"/>
                                  </p:stCondLst>
                                  <p:childTnLst>
                                    <p:set>
                                      <p:cBhvr>
                                        <p:cTn dur="1" fill="hold" id="49">
                                          <p:stCondLst>
                                            <p:cond delay="0"/>
                                          </p:stCondLst>
                                        </p:cTn>
                                        <p:tgtEl>
                                          <p:spTgt spid="20"/>
                                        </p:tgtEl>
                                        <p:attrNameLst>
                                          <p:attrName>style.visibility</p:attrName>
                                        </p:attrNameLst>
                                      </p:cBhvr>
                                      <p:to>
                                        <p:strVal val="visible"/>
                                      </p:to>
                                    </p:set>
                                    <p:animScale>
                                      <p:cBhvr>
                                        <p:cTn decel="50000" dur="1000" fill="hold" id="50">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1">
                                          <p:stCondLst>
                                            <p:cond delay="0"/>
                                          </p:stCondLst>
                                        </p:cTn>
                                        <p:tgtEl>
                                          <p:spTgt spid="20"/>
                                        </p:tgtEl>
                                        <p:attrNameLst>
                                          <p:attrName>ppt_x</p:attrName>
                                          <p:attrName>ppt_y</p:attrName>
                                        </p:attrNameLst>
                                      </p:cBhvr>
                                    </p:animMotion>
                                    <p:animEffect filter="fade" transition="in">
                                      <p:cBhvr>
                                        <p:cTn dur="1000" id="52"/>
                                        <p:tgtEl>
                                          <p:spTgt spid="20"/>
                                        </p:tgtEl>
                                      </p:cBhvr>
                                    </p:animEffect>
                                  </p:childTnLst>
                                </p:cTn>
                              </p:par>
                            </p:childTnLst>
                          </p:cTn>
                        </p:par>
                        <p:par>
                          <p:cTn fill="hold" id="53" nodeType="afterGroup">
                            <p:stCondLst>
                              <p:cond delay="5000"/>
                            </p:stCondLst>
                            <p:childTnLst>
                              <p:par>
                                <p:cTn fill="hold" grpId="0" id="54" nodeType="afterEffect" presetClass="entr" presetID="53" presetSubtype="0">
                                  <p:stCondLst>
                                    <p:cond delay="0"/>
                                  </p:stCondLst>
                                  <p:childTnLst>
                                    <p:set>
                                      <p:cBhvr>
                                        <p:cTn dur="1" fill="hold" id="55">
                                          <p:stCondLst>
                                            <p:cond delay="0"/>
                                          </p:stCondLst>
                                        </p:cTn>
                                        <p:tgtEl>
                                          <p:spTgt spid="23"/>
                                        </p:tgtEl>
                                        <p:attrNameLst>
                                          <p:attrName>style.visibility</p:attrName>
                                        </p:attrNameLst>
                                      </p:cBhvr>
                                      <p:to>
                                        <p:strVal val="visible"/>
                                      </p:to>
                                    </p:set>
                                    <p:anim calcmode="lin" valueType="num">
                                      <p:cBhvr>
                                        <p:cTn dur="500" fill="hold" id="56"/>
                                        <p:tgtEl>
                                          <p:spTgt spid="23"/>
                                        </p:tgtEl>
                                        <p:attrNameLst>
                                          <p:attrName>ppt_w</p:attrName>
                                        </p:attrNameLst>
                                      </p:cBhvr>
                                      <p:tavLst>
                                        <p:tav tm="0">
                                          <p:val>
                                            <p:fltVal val="0"/>
                                          </p:val>
                                        </p:tav>
                                        <p:tav tm="100000">
                                          <p:val>
                                            <p:strVal val="#ppt_w"/>
                                          </p:val>
                                        </p:tav>
                                      </p:tavLst>
                                    </p:anim>
                                    <p:anim calcmode="lin" valueType="num">
                                      <p:cBhvr>
                                        <p:cTn dur="500" fill="hold" id="57"/>
                                        <p:tgtEl>
                                          <p:spTgt spid="23"/>
                                        </p:tgtEl>
                                        <p:attrNameLst>
                                          <p:attrName>ppt_h</p:attrName>
                                        </p:attrNameLst>
                                      </p:cBhvr>
                                      <p:tavLst>
                                        <p:tav tm="0">
                                          <p:val>
                                            <p:fltVal val="0"/>
                                          </p:val>
                                        </p:tav>
                                        <p:tav tm="100000">
                                          <p:val>
                                            <p:strVal val="#ppt_h"/>
                                          </p:val>
                                        </p:tav>
                                      </p:tavLst>
                                    </p:anim>
                                    <p:animEffect filter="fade" transition="in">
                                      <p:cBhvr>
                                        <p:cTn dur="500" id="58"/>
                                        <p:tgtEl>
                                          <p:spTgt spid="23"/>
                                        </p:tgtEl>
                                      </p:cBhvr>
                                    </p:animEffect>
                                  </p:childTnLst>
                                </p:cTn>
                              </p:par>
                            </p:childTnLst>
                          </p:cTn>
                        </p:par>
                        <p:par>
                          <p:cTn fill="hold" id="59" nodeType="afterGroup">
                            <p:stCondLst>
                              <p:cond delay="5500"/>
                            </p:stCondLst>
                            <p:childTnLst>
                              <p:par>
                                <p:cTn fill="hold" grpId="0" id="60" nodeType="afterEffect" presetClass="entr" presetID="22" presetSubtype="1">
                                  <p:stCondLst>
                                    <p:cond delay="0"/>
                                  </p:stCondLst>
                                  <p:childTnLst>
                                    <p:set>
                                      <p:cBhvr>
                                        <p:cTn dur="1" fill="hold" id="61">
                                          <p:stCondLst>
                                            <p:cond delay="0"/>
                                          </p:stCondLst>
                                        </p:cTn>
                                        <p:tgtEl>
                                          <p:spTgt spid="17"/>
                                        </p:tgtEl>
                                        <p:attrNameLst>
                                          <p:attrName>style.visibility</p:attrName>
                                        </p:attrNameLst>
                                      </p:cBhvr>
                                      <p:to>
                                        <p:strVal val="visible"/>
                                      </p:to>
                                    </p:set>
                                    <p:animEffect filter="wipe(up)" transition="in">
                                      <p:cBhvr>
                                        <p:cTn dur="500" id="62"/>
                                        <p:tgtEl>
                                          <p:spTgt spid="17"/>
                                        </p:tgtEl>
                                      </p:cBhvr>
                                    </p:animEffect>
                                  </p:childTnLst>
                                </p:cTn>
                              </p:par>
                            </p:childTnLst>
                          </p:cTn>
                        </p:par>
                        <p:par>
                          <p:cTn fill="hold" id="63" nodeType="afterGroup">
                            <p:stCondLst>
                              <p:cond delay="6000"/>
                            </p:stCondLst>
                            <p:childTnLst>
                              <p:par>
                                <p:cTn fill="hold" id="64" nodeType="afterEffect" presetClass="entr" presetID="53" presetSubtype="0">
                                  <p:stCondLst>
                                    <p:cond delay="0"/>
                                  </p:stCondLst>
                                  <p:childTnLst>
                                    <p:set>
                                      <p:cBhvr>
                                        <p:cTn dur="1" fill="hold" id="65">
                                          <p:stCondLst>
                                            <p:cond delay="0"/>
                                          </p:stCondLst>
                                        </p:cTn>
                                        <p:tgtEl>
                                          <p:spTgt spid="13"/>
                                        </p:tgtEl>
                                        <p:attrNameLst>
                                          <p:attrName>style.visibility</p:attrName>
                                        </p:attrNameLst>
                                      </p:cBhvr>
                                      <p:to>
                                        <p:strVal val="visible"/>
                                      </p:to>
                                    </p:set>
                                    <p:anim calcmode="lin" valueType="num">
                                      <p:cBhvr>
                                        <p:cTn dur="500" fill="hold" id="66"/>
                                        <p:tgtEl>
                                          <p:spTgt spid="13"/>
                                        </p:tgtEl>
                                        <p:attrNameLst>
                                          <p:attrName>ppt_w</p:attrName>
                                        </p:attrNameLst>
                                      </p:cBhvr>
                                      <p:tavLst>
                                        <p:tav tm="0">
                                          <p:val>
                                            <p:fltVal val="0"/>
                                          </p:val>
                                        </p:tav>
                                        <p:tav tm="100000">
                                          <p:val>
                                            <p:strVal val="#ppt_w"/>
                                          </p:val>
                                        </p:tav>
                                      </p:tavLst>
                                    </p:anim>
                                    <p:anim calcmode="lin" valueType="num">
                                      <p:cBhvr>
                                        <p:cTn dur="500" fill="hold" id="67"/>
                                        <p:tgtEl>
                                          <p:spTgt spid="13"/>
                                        </p:tgtEl>
                                        <p:attrNameLst>
                                          <p:attrName>ppt_h</p:attrName>
                                        </p:attrNameLst>
                                      </p:cBhvr>
                                      <p:tavLst>
                                        <p:tav tm="0">
                                          <p:val>
                                            <p:fltVal val="0"/>
                                          </p:val>
                                        </p:tav>
                                        <p:tav tm="100000">
                                          <p:val>
                                            <p:strVal val="#ppt_h"/>
                                          </p:val>
                                        </p:tav>
                                      </p:tavLst>
                                    </p:anim>
                                    <p:animEffect filter="fade" transition="in">
                                      <p:cBhvr>
                                        <p:cTn dur="500" id="68"/>
                                        <p:tgtEl>
                                          <p:spTgt spid="13"/>
                                        </p:tgtEl>
                                      </p:cBhvr>
                                    </p:animEffect>
                                  </p:childTnLst>
                                </p:cTn>
                              </p:par>
                            </p:childTnLst>
                          </p:cTn>
                        </p:par>
                        <p:par>
                          <p:cTn fill="hold" id="69" nodeType="afterGroup">
                            <p:stCondLst>
                              <p:cond delay="6500"/>
                            </p:stCondLst>
                            <p:childTnLst>
                              <p:par>
                                <p:cTn fill="hold" grpId="0" id="70" nodeType="afterEffect" presetClass="entr" presetID="52" presetSubtype="0">
                                  <p:stCondLst>
                                    <p:cond delay="0"/>
                                  </p:stCondLst>
                                  <p:childTnLst>
                                    <p:set>
                                      <p:cBhvr>
                                        <p:cTn dur="1" fill="hold" id="71">
                                          <p:stCondLst>
                                            <p:cond delay="0"/>
                                          </p:stCondLst>
                                        </p:cTn>
                                        <p:tgtEl>
                                          <p:spTgt spid="21"/>
                                        </p:tgtEl>
                                        <p:attrNameLst>
                                          <p:attrName>style.visibility</p:attrName>
                                        </p:attrNameLst>
                                      </p:cBhvr>
                                      <p:to>
                                        <p:strVal val="visible"/>
                                      </p:to>
                                    </p:set>
                                    <p:animScale>
                                      <p:cBhvr>
                                        <p:cTn decel="50000" dur="1000" fill="hold" id="72">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73">
                                          <p:stCondLst>
                                            <p:cond delay="0"/>
                                          </p:stCondLst>
                                        </p:cTn>
                                        <p:tgtEl>
                                          <p:spTgt spid="21"/>
                                        </p:tgtEl>
                                        <p:attrNameLst>
                                          <p:attrName>ppt_x</p:attrName>
                                          <p:attrName>ppt_y</p:attrName>
                                        </p:attrNameLst>
                                      </p:cBhvr>
                                    </p:animMotion>
                                    <p:animEffect filter="fade" transition="in">
                                      <p:cBhvr>
                                        <p:cTn dur="1000" id="74"/>
                                        <p:tgtEl>
                                          <p:spTgt spid="21"/>
                                        </p:tgtEl>
                                      </p:cBhvr>
                                    </p:animEffect>
                                  </p:childTnLst>
                                </p:cTn>
                              </p:par>
                            </p:childTnLst>
                          </p:cTn>
                        </p:par>
                        <p:par>
                          <p:cTn fill="hold" id="75" nodeType="afterGroup">
                            <p:stCondLst>
                              <p:cond delay="7500"/>
                            </p:stCondLst>
                            <p:childTnLst>
                              <p:par>
                                <p:cTn fill="hold" grpId="0" id="76" nodeType="afterEffect" presetClass="entr" presetID="53" presetSubtype="0">
                                  <p:stCondLst>
                                    <p:cond delay="0"/>
                                  </p:stCondLst>
                                  <p:childTnLst>
                                    <p:set>
                                      <p:cBhvr>
                                        <p:cTn dur="1" fill="hold" id="77">
                                          <p:stCondLst>
                                            <p:cond delay="0"/>
                                          </p:stCondLst>
                                        </p:cTn>
                                        <p:tgtEl>
                                          <p:spTgt spid="24"/>
                                        </p:tgtEl>
                                        <p:attrNameLst>
                                          <p:attrName>style.visibility</p:attrName>
                                        </p:attrNameLst>
                                      </p:cBhvr>
                                      <p:to>
                                        <p:strVal val="visible"/>
                                      </p:to>
                                    </p:set>
                                    <p:anim calcmode="lin" valueType="num">
                                      <p:cBhvr>
                                        <p:cTn dur="500" fill="hold" id="78"/>
                                        <p:tgtEl>
                                          <p:spTgt spid="24"/>
                                        </p:tgtEl>
                                        <p:attrNameLst>
                                          <p:attrName>ppt_w</p:attrName>
                                        </p:attrNameLst>
                                      </p:cBhvr>
                                      <p:tavLst>
                                        <p:tav tm="0">
                                          <p:val>
                                            <p:fltVal val="0"/>
                                          </p:val>
                                        </p:tav>
                                        <p:tav tm="100000">
                                          <p:val>
                                            <p:strVal val="#ppt_w"/>
                                          </p:val>
                                        </p:tav>
                                      </p:tavLst>
                                    </p:anim>
                                    <p:anim calcmode="lin" valueType="num">
                                      <p:cBhvr>
                                        <p:cTn dur="500" fill="hold" id="79"/>
                                        <p:tgtEl>
                                          <p:spTgt spid="24"/>
                                        </p:tgtEl>
                                        <p:attrNameLst>
                                          <p:attrName>ppt_h</p:attrName>
                                        </p:attrNameLst>
                                      </p:cBhvr>
                                      <p:tavLst>
                                        <p:tav tm="0">
                                          <p:val>
                                            <p:fltVal val="0"/>
                                          </p:val>
                                        </p:tav>
                                        <p:tav tm="100000">
                                          <p:val>
                                            <p:strVal val="#ppt_h"/>
                                          </p:val>
                                        </p:tav>
                                      </p:tavLst>
                                    </p:anim>
                                    <p:animEffect filter="fade" transition="in">
                                      <p:cBhvr>
                                        <p:cTn dur="500" id="80"/>
                                        <p:tgtEl>
                                          <p:spTgt spid="24"/>
                                        </p:tgtEl>
                                      </p:cBhvr>
                                    </p:animEffect>
                                  </p:childTnLst>
                                </p:cTn>
                              </p:par>
                            </p:childTnLst>
                          </p:cTn>
                        </p:par>
                        <p:par>
                          <p:cTn fill="hold" id="81" nodeType="afterGroup">
                            <p:stCondLst>
                              <p:cond delay="8000"/>
                            </p:stCondLst>
                            <p:childTnLst>
                              <p:par>
                                <p:cTn fill="hold" grpId="0" id="82" nodeType="afterEffect" presetClass="entr" presetID="22" presetSubtype="1">
                                  <p:stCondLst>
                                    <p:cond delay="0"/>
                                  </p:stCondLst>
                                  <p:childTnLst>
                                    <p:set>
                                      <p:cBhvr>
                                        <p:cTn dur="1" fill="hold" id="83">
                                          <p:stCondLst>
                                            <p:cond delay="0"/>
                                          </p:stCondLst>
                                        </p:cTn>
                                        <p:tgtEl>
                                          <p:spTgt spid="18"/>
                                        </p:tgtEl>
                                        <p:attrNameLst>
                                          <p:attrName>style.visibility</p:attrName>
                                        </p:attrNameLst>
                                      </p:cBhvr>
                                      <p:to>
                                        <p:strVal val="visible"/>
                                      </p:to>
                                    </p:set>
                                    <p:animEffect filter="wipe(up)" transition="in">
                                      <p:cBhvr>
                                        <p:cTn dur="500" id="84"/>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16"/>
      <p:bldP grpId="0" spid="17"/>
      <p:bldP grpId="0" spid="18"/>
      <p:bldP grpId="0" spid="19"/>
      <p:bldP grpId="0" spid="20"/>
      <p:bldP grpId="0" spid="21"/>
      <p:bldP grpId="0" spid="22"/>
      <p:bldP grpId="0" spid="23"/>
      <p:bldP grpId="0" spid="2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9144000" cy="69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6">
                  <a:lumMod val="75000"/>
                </a:schemeClr>
              </a:solidFill>
            </a:endParaRPr>
          </a:p>
        </p:txBody>
      </p:sp>
      <p:sp>
        <p:nvSpPr>
          <p:cNvPr id="3" name="TextBox 14"/>
          <p:cNvSpPr txBox="1">
            <a:spLocks noChangeArrowheads="1"/>
          </p:cNvSpPr>
          <p:nvPr/>
        </p:nvSpPr>
        <p:spPr bwMode="auto">
          <a:xfrm>
            <a:off x="683568" y="218132"/>
            <a:ext cx="3672408" cy="365760"/>
          </a:xfrm>
          <a:prstGeom prst="rect">
            <a:avLst/>
          </a:prstGeom>
          <a:noFill/>
          <a:ln w="9525">
            <a:noFill/>
            <a:miter lim="800000"/>
          </a:ln>
        </p:spPr>
        <p:txBody>
          <a:bodyPr wrap="square">
            <a:spAutoFit/>
          </a:bodyPr>
          <a:lstStyle/>
          <a:p>
            <a:pPr lvl="0">
              <a:defRPr/>
            </a:pPr>
            <a:r>
              <a:rPr altLang="en-US" b="1" kern="0" lang="zh-CN">
                <a:solidFill>
                  <a:schemeClr val="bg1"/>
                </a:solidFill>
                <a:latin charset="-122" panose="020b0503020204020204" pitchFamily="34" typeface="微软雅黑"/>
                <a:ea charset="-122" panose="020b0503020204020204" pitchFamily="34" typeface="微软雅黑"/>
              </a:rPr>
              <a:t>阶段建筑施工作业概述</a:t>
            </a:r>
          </a:p>
        </p:txBody>
      </p:sp>
      <p:sp>
        <p:nvSpPr>
          <p:cNvPr id="4" name="矩形 3"/>
          <p:cNvSpPr/>
          <p:nvPr/>
        </p:nvSpPr>
        <p:spPr>
          <a:xfrm>
            <a:off x="251520" y="195486"/>
            <a:ext cx="288000" cy="2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5" name="矩形 4"/>
          <p:cNvSpPr/>
          <p:nvPr/>
        </p:nvSpPr>
        <p:spPr>
          <a:xfrm>
            <a:off x="395560" y="339526"/>
            <a:ext cx="21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pic>
        <p:nvPicPr>
          <p:cNvPr id="6" name="Picture 2"/>
          <p:cNvPicPr>
            <a:picLocks noChangeArrowheads="1" noChangeAspect="1"/>
          </p:cNvPicPr>
          <p:nvPr/>
        </p:nvPicPr>
        <p:blipFill>
          <a:blip r:embed="rId3">
            <a:extLst>
              <a:ext uri="{28A0092B-C50C-407E-A947-70E740481C1C}">
                <a14:useLocalDpi val="0"/>
              </a:ext>
            </a:extLst>
          </a:blip>
          <a:stretch>
            <a:fillRect/>
          </a:stretch>
        </p:blipFill>
        <p:spPr bwMode="auto">
          <a:xfrm>
            <a:off x="7229475" y="71297"/>
            <a:ext cx="1735013" cy="53645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7" name="圆角矩形 6"/>
          <p:cNvSpPr/>
          <p:nvPr/>
        </p:nvSpPr>
        <p:spPr>
          <a:xfrm>
            <a:off x="611560" y="2379757"/>
            <a:ext cx="3528000" cy="180000"/>
          </a:xfrm>
          <a:prstGeom prst="roundRect">
            <a:avLst>
              <a:gd fmla="val 50000" name="adj"/>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圆角矩形 7"/>
          <p:cNvSpPr/>
          <p:nvPr/>
        </p:nvSpPr>
        <p:spPr>
          <a:xfrm>
            <a:off x="611560" y="2379757"/>
            <a:ext cx="3132000" cy="180000"/>
          </a:xfrm>
          <a:prstGeom prst="roundRect">
            <a:avLst>
              <a:gd fmla="val 50000" name="adj"/>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TextBox 8"/>
          <p:cNvSpPr txBox="1"/>
          <p:nvPr/>
        </p:nvSpPr>
        <p:spPr>
          <a:xfrm>
            <a:off x="4139952" y="2285091"/>
            <a:ext cx="936104" cy="335280"/>
          </a:xfrm>
          <a:prstGeom prst="rect">
            <a:avLst/>
          </a:prstGeom>
          <a:noFill/>
        </p:spPr>
        <p:txBody>
          <a:bodyPr rtlCol="0" wrap="square">
            <a:spAutoFit/>
          </a:bodyPr>
          <a:lstStyle/>
          <a:p>
            <a:r>
              <a:rPr altLang="zh-CN" lang="en-US" smtClean="0" sz="1600">
                <a:solidFill>
                  <a:schemeClr val="tx1">
                    <a:lumMod val="85000"/>
                    <a:lumOff val="15000"/>
                  </a:schemeClr>
                </a:solidFill>
                <a:latin charset="-122" pitchFamily="34" typeface="Arial Unicode MS"/>
                <a:ea charset="-122" pitchFamily="34" typeface="Arial Unicode MS"/>
                <a:cs charset="-122" pitchFamily="34" typeface="Arial Unicode MS"/>
              </a:rPr>
              <a:t>95%</a:t>
            </a:r>
          </a:p>
        </p:txBody>
      </p:sp>
      <p:sp>
        <p:nvSpPr>
          <p:cNvPr id="10" name="TextBox 9"/>
          <p:cNvSpPr txBox="1"/>
          <p:nvPr/>
        </p:nvSpPr>
        <p:spPr>
          <a:xfrm>
            <a:off x="611560" y="2059171"/>
            <a:ext cx="1440000" cy="335280"/>
          </a:xfrm>
          <a:prstGeom prst="rect">
            <a:avLst/>
          </a:prstGeom>
          <a:noFill/>
        </p:spPr>
        <p:txBody>
          <a:bodyPr rtlCol="0" wrap="square">
            <a:spAutoFit/>
          </a:bodyPr>
          <a:lstStyle/>
          <a:p>
            <a:r>
              <a:rPr altLang="en-US" lang="zh-CN" smtClean="0" sz="1600">
                <a:solidFill>
                  <a:schemeClr val="tx1">
                    <a:lumMod val="85000"/>
                    <a:lumOff val="15000"/>
                  </a:schemeClr>
                </a:solidFill>
                <a:latin charset="-122" panose="020b0503020204020204" pitchFamily="34" typeface="微软雅黑"/>
                <a:ea charset="-122" panose="020b0503020204020204" pitchFamily="34" typeface="微软雅黑"/>
              </a:rPr>
              <a:t>第一季度</a:t>
            </a:r>
          </a:p>
        </p:txBody>
      </p:sp>
      <p:sp>
        <p:nvSpPr>
          <p:cNvPr id="11" name="圆角矩形 10"/>
          <p:cNvSpPr/>
          <p:nvPr/>
        </p:nvSpPr>
        <p:spPr>
          <a:xfrm>
            <a:off x="611560" y="3088915"/>
            <a:ext cx="3528000" cy="180000"/>
          </a:xfrm>
          <a:prstGeom prst="roundRect">
            <a:avLst>
              <a:gd fmla="val 50000" name="adj"/>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圆角矩形 11"/>
          <p:cNvSpPr/>
          <p:nvPr/>
        </p:nvSpPr>
        <p:spPr>
          <a:xfrm>
            <a:off x="611560" y="3088915"/>
            <a:ext cx="2772000" cy="180000"/>
          </a:xfrm>
          <a:prstGeom prst="roundRect">
            <a:avLst>
              <a:gd fmla="val 50000" name="adj"/>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TextBox 12"/>
          <p:cNvSpPr txBox="1"/>
          <p:nvPr/>
        </p:nvSpPr>
        <p:spPr>
          <a:xfrm>
            <a:off x="4139952" y="2994249"/>
            <a:ext cx="936104" cy="335280"/>
          </a:xfrm>
          <a:prstGeom prst="rect">
            <a:avLst/>
          </a:prstGeom>
          <a:noFill/>
        </p:spPr>
        <p:txBody>
          <a:bodyPr rtlCol="0" wrap="square">
            <a:spAutoFit/>
          </a:bodyPr>
          <a:lstStyle/>
          <a:p>
            <a:r>
              <a:rPr altLang="zh-CN" lang="en-US" smtClean="0" sz="1600">
                <a:solidFill>
                  <a:schemeClr val="tx1">
                    <a:lumMod val="85000"/>
                    <a:lumOff val="15000"/>
                  </a:schemeClr>
                </a:solidFill>
                <a:latin charset="-122" pitchFamily="34" typeface="Arial Unicode MS"/>
                <a:ea charset="-122" pitchFamily="34" typeface="Arial Unicode MS"/>
                <a:cs charset="-122" pitchFamily="34" typeface="Arial Unicode MS"/>
              </a:rPr>
              <a:t>90%</a:t>
            </a:r>
          </a:p>
        </p:txBody>
      </p:sp>
      <p:sp>
        <p:nvSpPr>
          <p:cNvPr id="14" name="TextBox 13"/>
          <p:cNvSpPr txBox="1"/>
          <p:nvPr/>
        </p:nvSpPr>
        <p:spPr>
          <a:xfrm>
            <a:off x="611560" y="2752292"/>
            <a:ext cx="1440000" cy="335280"/>
          </a:xfrm>
          <a:prstGeom prst="rect">
            <a:avLst/>
          </a:prstGeom>
          <a:noFill/>
        </p:spPr>
        <p:txBody>
          <a:bodyPr rtlCol="0" wrap="square">
            <a:spAutoFit/>
          </a:bodyPr>
          <a:lstStyle/>
          <a:p>
            <a:r>
              <a:rPr altLang="en-US" lang="zh-CN" smtClean="0" sz="1600">
                <a:solidFill>
                  <a:schemeClr val="tx1">
                    <a:lumMod val="85000"/>
                    <a:lumOff val="15000"/>
                  </a:schemeClr>
                </a:solidFill>
                <a:latin charset="-122" panose="020b0503020204020204" pitchFamily="34" typeface="微软雅黑"/>
                <a:ea charset="-122" panose="020b0503020204020204" pitchFamily="34" typeface="微软雅黑"/>
              </a:rPr>
              <a:t>第二季度</a:t>
            </a:r>
          </a:p>
        </p:txBody>
      </p:sp>
      <p:sp>
        <p:nvSpPr>
          <p:cNvPr id="15" name="圆角矩形 14"/>
          <p:cNvSpPr/>
          <p:nvPr/>
        </p:nvSpPr>
        <p:spPr>
          <a:xfrm>
            <a:off x="611560" y="3791512"/>
            <a:ext cx="3528000" cy="180000"/>
          </a:xfrm>
          <a:prstGeom prst="roundRect">
            <a:avLst>
              <a:gd fmla="val 50000" name="adj"/>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圆角矩形 15"/>
          <p:cNvSpPr/>
          <p:nvPr/>
        </p:nvSpPr>
        <p:spPr>
          <a:xfrm>
            <a:off x="611560" y="3791512"/>
            <a:ext cx="2124000" cy="180000"/>
          </a:xfrm>
          <a:prstGeom prst="roundRect">
            <a:avLst>
              <a:gd fmla="val 50000" name="adj"/>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TextBox 16"/>
          <p:cNvSpPr txBox="1"/>
          <p:nvPr/>
        </p:nvSpPr>
        <p:spPr>
          <a:xfrm>
            <a:off x="4139952" y="3696846"/>
            <a:ext cx="936104" cy="335280"/>
          </a:xfrm>
          <a:prstGeom prst="rect">
            <a:avLst/>
          </a:prstGeom>
          <a:noFill/>
        </p:spPr>
        <p:txBody>
          <a:bodyPr rtlCol="0" wrap="square">
            <a:spAutoFit/>
          </a:bodyPr>
          <a:lstStyle/>
          <a:p>
            <a:r>
              <a:rPr altLang="zh-CN" lang="en-US" smtClean="0" sz="1600">
                <a:solidFill>
                  <a:schemeClr val="tx1">
                    <a:lumMod val="85000"/>
                    <a:lumOff val="15000"/>
                  </a:schemeClr>
                </a:solidFill>
                <a:latin charset="-122" pitchFamily="34" typeface="Arial Unicode MS"/>
                <a:ea charset="-122" pitchFamily="34" typeface="Arial Unicode MS"/>
                <a:cs charset="-122" pitchFamily="34" typeface="Arial Unicode MS"/>
              </a:rPr>
              <a:t>55%</a:t>
            </a:r>
          </a:p>
        </p:txBody>
      </p:sp>
      <p:sp>
        <p:nvSpPr>
          <p:cNvPr id="18" name="TextBox 17"/>
          <p:cNvSpPr txBox="1"/>
          <p:nvPr/>
        </p:nvSpPr>
        <p:spPr>
          <a:xfrm>
            <a:off x="611560" y="3461450"/>
            <a:ext cx="1440000" cy="335280"/>
          </a:xfrm>
          <a:prstGeom prst="rect">
            <a:avLst/>
          </a:prstGeom>
          <a:noFill/>
        </p:spPr>
        <p:txBody>
          <a:bodyPr rtlCol="0" wrap="square">
            <a:spAutoFit/>
          </a:bodyPr>
          <a:lstStyle/>
          <a:p>
            <a:r>
              <a:rPr altLang="en-US" lang="zh-CN" smtClean="0" sz="1600">
                <a:solidFill>
                  <a:schemeClr val="tx1">
                    <a:lumMod val="85000"/>
                    <a:lumOff val="15000"/>
                  </a:schemeClr>
                </a:solidFill>
                <a:latin charset="-122" panose="020b0503020204020204" pitchFamily="34" typeface="微软雅黑"/>
                <a:ea charset="-122" panose="020b0503020204020204" pitchFamily="34" typeface="微软雅黑"/>
              </a:rPr>
              <a:t>第三季度</a:t>
            </a:r>
          </a:p>
        </p:txBody>
      </p:sp>
      <p:sp>
        <p:nvSpPr>
          <p:cNvPr id="19" name="圆角矩形 18"/>
          <p:cNvSpPr/>
          <p:nvPr/>
        </p:nvSpPr>
        <p:spPr>
          <a:xfrm>
            <a:off x="611560" y="4488102"/>
            <a:ext cx="3528000" cy="180000"/>
          </a:xfrm>
          <a:prstGeom prst="roundRect">
            <a:avLst>
              <a:gd fmla="val 50000" name="adj"/>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圆角矩形 19"/>
          <p:cNvSpPr/>
          <p:nvPr/>
        </p:nvSpPr>
        <p:spPr>
          <a:xfrm>
            <a:off x="611560" y="4488102"/>
            <a:ext cx="2484000" cy="180000"/>
          </a:xfrm>
          <a:prstGeom prst="roundRect">
            <a:avLst>
              <a:gd fmla="val 50000" name="adj"/>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TextBox 20"/>
          <p:cNvSpPr txBox="1"/>
          <p:nvPr/>
        </p:nvSpPr>
        <p:spPr>
          <a:xfrm>
            <a:off x="4139952" y="4393436"/>
            <a:ext cx="936104" cy="335280"/>
          </a:xfrm>
          <a:prstGeom prst="rect">
            <a:avLst/>
          </a:prstGeom>
          <a:noFill/>
        </p:spPr>
        <p:txBody>
          <a:bodyPr rtlCol="0" wrap="square">
            <a:spAutoFit/>
          </a:bodyPr>
          <a:lstStyle/>
          <a:p>
            <a:r>
              <a:rPr altLang="zh-CN" lang="en-US" smtClean="0" sz="1600">
                <a:solidFill>
                  <a:schemeClr val="tx1">
                    <a:lumMod val="85000"/>
                    <a:lumOff val="15000"/>
                  </a:schemeClr>
                </a:solidFill>
                <a:latin charset="-122" pitchFamily="34" typeface="Arial Unicode MS"/>
                <a:ea charset="-122" pitchFamily="34" typeface="Arial Unicode MS"/>
                <a:cs charset="-122" pitchFamily="34" typeface="Arial Unicode MS"/>
              </a:rPr>
              <a:t>85%</a:t>
            </a:r>
          </a:p>
        </p:txBody>
      </p:sp>
      <p:sp>
        <p:nvSpPr>
          <p:cNvPr id="22" name="TextBox 21"/>
          <p:cNvSpPr txBox="1"/>
          <p:nvPr/>
        </p:nvSpPr>
        <p:spPr>
          <a:xfrm>
            <a:off x="611560" y="4164045"/>
            <a:ext cx="1440000" cy="335280"/>
          </a:xfrm>
          <a:prstGeom prst="rect">
            <a:avLst/>
          </a:prstGeom>
          <a:noFill/>
        </p:spPr>
        <p:txBody>
          <a:bodyPr rtlCol="0" wrap="square">
            <a:spAutoFit/>
          </a:bodyPr>
          <a:lstStyle/>
          <a:p>
            <a:r>
              <a:rPr altLang="en-US" lang="zh-CN" smtClean="0" sz="1600">
                <a:solidFill>
                  <a:schemeClr val="tx1">
                    <a:lumMod val="85000"/>
                    <a:lumOff val="15000"/>
                  </a:schemeClr>
                </a:solidFill>
                <a:latin charset="-122" panose="020b0503020204020204" pitchFamily="34" typeface="微软雅黑"/>
                <a:ea charset="-122" panose="020b0503020204020204" pitchFamily="34" typeface="微软雅黑"/>
              </a:rPr>
              <a:t>第四季度</a:t>
            </a:r>
          </a:p>
        </p:txBody>
      </p:sp>
      <p:sp>
        <p:nvSpPr>
          <p:cNvPr id="23" name="文本框 7"/>
          <p:cNvSpPr txBox="1">
            <a:spLocks noChangeArrowheads="1"/>
          </p:cNvSpPr>
          <p:nvPr/>
        </p:nvSpPr>
        <p:spPr bwMode="auto">
          <a:xfrm>
            <a:off x="5120730" y="1347614"/>
            <a:ext cx="3661692" cy="7755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eaLnBrk="1" hangingPunct="1"/>
            <a:r>
              <a:rPr altLang="en-US" b="1" lang="zh-CN" smtClean="0" sz="1400">
                <a:solidFill>
                  <a:schemeClr val="tx1">
                    <a:lumMod val="75000"/>
                    <a:lumOff val="25000"/>
                  </a:schemeClr>
                </a:solidFill>
                <a:latin charset="-122" panose="020b0503020204020204" pitchFamily="34" typeface="微软雅黑"/>
              </a:rPr>
              <a:t>第一季度</a:t>
            </a:r>
          </a:p>
          <a:p>
            <a:pPr eaLnBrk="1" hangingPunct="1"/>
            <a:r>
              <a:rPr altLang="en-US" b="1" lang="zh-CN" smtClean="0" sz="1400">
                <a:solidFill>
                  <a:schemeClr val="tx1">
                    <a:lumMod val="75000"/>
                    <a:lumOff val="25000"/>
                  </a:schemeClr>
                </a:solidFill>
                <a:latin charset="-122" panose="020b0503020204020204" pitchFamily="34" typeface="微软雅黑"/>
              </a:rPr>
              <a:t>添加适当的文字，一页的文字最好不要超过200,添加适当的文字，一页的文字最好不要超过200</a:t>
            </a:r>
          </a:p>
        </p:txBody>
      </p:sp>
      <p:sp>
        <p:nvSpPr>
          <p:cNvPr id="24" name="文本框 7"/>
          <p:cNvSpPr txBox="1">
            <a:spLocks noChangeArrowheads="1"/>
          </p:cNvSpPr>
          <p:nvPr/>
        </p:nvSpPr>
        <p:spPr bwMode="auto">
          <a:xfrm>
            <a:off x="5097438" y="2265226"/>
            <a:ext cx="3661692" cy="7755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r>
              <a:rPr altLang="en-US" b="1" lang="zh-CN" sz="1400">
                <a:solidFill>
                  <a:schemeClr val="tx1">
                    <a:lumMod val="75000"/>
                    <a:lumOff val="25000"/>
                  </a:schemeClr>
                </a:solidFill>
                <a:latin charset="-122" panose="020b0503020204020204" pitchFamily="34" typeface="微软雅黑"/>
              </a:rPr>
              <a:t>第二季度</a:t>
            </a:r>
          </a:p>
          <a:p>
            <a:r>
              <a:rPr altLang="en-US" b="1" lang="zh-CN" sz="1400">
                <a:solidFill>
                  <a:schemeClr val="tx1">
                    <a:lumMod val="75000"/>
                    <a:lumOff val="25000"/>
                  </a:schemeClr>
                </a:solidFill>
                <a:latin charset="-122" panose="020b0503020204020204" pitchFamily="34" typeface="微软雅黑"/>
              </a:rPr>
              <a:t>添加适当的文字，一页的文字最好不要超过200,添加适当的文字，一页的文字最好不要超过200</a:t>
            </a:r>
          </a:p>
        </p:txBody>
      </p:sp>
      <p:sp>
        <p:nvSpPr>
          <p:cNvPr id="25" name="文本框 7"/>
          <p:cNvSpPr txBox="1">
            <a:spLocks noChangeArrowheads="1"/>
          </p:cNvSpPr>
          <p:nvPr/>
        </p:nvSpPr>
        <p:spPr bwMode="auto">
          <a:xfrm>
            <a:off x="5086772" y="3182838"/>
            <a:ext cx="3661692" cy="7755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r>
              <a:rPr altLang="en-US" b="1" lang="zh-CN" smtClean="0" sz="1400">
                <a:solidFill>
                  <a:schemeClr val="tx1">
                    <a:lumMod val="75000"/>
                    <a:lumOff val="25000"/>
                  </a:schemeClr>
                </a:solidFill>
                <a:latin charset="-122" panose="020b0503020204020204" pitchFamily="34" typeface="微软雅黑"/>
              </a:rPr>
              <a:t>第三季度</a:t>
            </a:r>
          </a:p>
          <a:p>
            <a:r>
              <a:rPr altLang="en-US" b="1" lang="zh-CN" smtClean="0" sz="1400">
                <a:solidFill>
                  <a:schemeClr val="tx1">
                    <a:lumMod val="75000"/>
                    <a:lumOff val="25000"/>
                  </a:schemeClr>
                </a:solidFill>
                <a:latin charset="-122" panose="020b0503020204020204" pitchFamily="34" typeface="微软雅黑"/>
              </a:rPr>
              <a:t>添加适当的文字，一页的文字最好不要超过200,添加适当的文字，一页的文字最好不要超过200</a:t>
            </a:r>
          </a:p>
        </p:txBody>
      </p:sp>
      <p:sp>
        <p:nvSpPr>
          <p:cNvPr id="26" name="文本框 7"/>
          <p:cNvSpPr txBox="1">
            <a:spLocks noChangeArrowheads="1"/>
          </p:cNvSpPr>
          <p:nvPr/>
        </p:nvSpPr>
        <p:spPr bwMode="auto">
          <a:xfrm>
            <a:off x="5076056" y="4100450"/>
            <a:ext cx="3661692" cy="7755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r>
              <a:rPr altLang="en-US" b="1" lang="zh-CN" sz="1400">
                <a:solidFill>
                  <a:schemeClr val="tx1">
                    <a:lumMod val="75000"/>
                    <a:lumOff val="25000"/>
                  </a:schemeClr>
                </a:solidFill>
                <a:latin charset="-122" panose="020b0503020204020204" pitchFamily="34" typeface="微软雅黑"/>
              </a:rPr>
              <a:t>第四季度</a:t>
            </a:r>
          </a:p>
          <a:p>
            <a:r>
              <a:rPr altLang="en-US" b="1" lang="zh-CN" sz="1400">
                <a:solidFill>
                  <a:schemeClr val="tx1">
                    <a:lumMod val="75000"/>
                    <a:lumOff val="25000"/>
                  </a:schemeClr>
                </a:solidFill>
                <a:latin charset="-122" panose="020b0503020204020204" pitchFamily="34" typeface="微软雅黑"/>
              </a:rPr>
              <a:t>添加适当的文字，一页的文字最好不要超过200,添加适当的文字，一页的文字最好不要超过200</a:t>
            </a:r>
          </a:p>
        </p:txBody>
      </p:sp>
      <p:sp>
        <p:nvSpPr>
          <p:cNvPr id="27" name="文本框 7"/>
          <p:cNvSpPr txBox="1">
            <a:spLocks noChangeArrowheads="1"/>
          </p:cNvSpPr>
          <p:nvPr/>
        </p:nvSpPr>
        <p:spPr bwMode="auto">
          <a:xfrm>
            <a:off x="677183" y="1016732"/>
            <a:ext cx="2064762" cy="324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eaLnBrk="1" hangingPunct="1"/>
            <a:r>
              <a:rPr altLang="en-US" b="1" lang="zh-CN" smtClean="0" sz="1600">
                <a:solidFill>
                  <a:schemeClr val="tx1">
                    <a:lumMod val="85000"/>
                    <a:lumOff val="15000"/>
                  </a:schemeClr>
                </a:solidFill>
                <a:latin charset="-122" panose="020b0503020204020204" pitchFamily="34" typeface="微软雅黑"/>
              </a:rPr>
              <a:t>整体工作完成量</a:t>
            </a:r>
          </a:p>
        </p:txBody>
      </p:sp>
      <p:sp>
        <p:nvSpPr>
          <p:cNvPr id="28" name="文本框 7"/>
          <p:cNvSpPr txBox="1">
            <a:spLocks noChangeArrowheads="1"/>
          </p:cNvSpPr>
          <p:nvPr/>
        </p:nvSpPr>
        <p:spPr bwMode="auto">
          <a:xfrm>
            <a:off x="683568" y="1347614"/>
            <a:ext cx="4116755" cy="7115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a:lnSpc>
                <a:spcPct val="150000"/>
              </a:lnSpc>
              <a:spcBef>
                <a:spcPts val="300"/>
              </a:spcBef>
            </a:pPr>
            <a:r>
              <a:rPr altLang="en-US" lang="zh-CN" smtClean="0" sz="1050">
                <a:solidFill>
                  <a:schemeClr val="tx1">
                    <a:lumMod val="85000"/>
                    <a:lumOff val="15000"/>
                  </a:schemeClr>
                </a:solidFill>
                <a:latin charset="-122" panose="020b0503020204020204" pitchFamily="34" typeface="微软雅黑"/>
              </a:rPr>
              <a:t>单击此处添加对图片的说明文字单击此处添加对图片的说明文字单击此处添加对图片的说明文字</a:t>
            </a:r>
          </a:p>
        </p:txBody>
      </p:sp>
    </p:spTree>
    <p:extLst>
      <p:ext uri="{BB962C8B-B14F-4D97-AF65-F5344CB8AC3E}">
        <p14:creationId val="656403902"/>
      </p:ext>
    </p:extLst>
  </p:cSld>
  <p:clrMapOvr>
    <a:masterClrMapping/>
  </p:clrMapOvr>
  <p:transition>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 presetSubtype="32">
                                  <p:stCondLst>
                                    <p:cond delay="0"/>
                                  </p:stCondLst>
                                  <p:childTnLst>
                                    <p:set>
                                      <p:cBhvr>
                                        <p:cTn dur="1" fill="hold" id="6">
                                          <p:stCondLst>
                                            <p:cond delay="0"/>
                                          </p:stCondLst>
                                        </p:cTn>
                                        <p:tgtEl>
                                          <p:spTgt spid="4"/>
                                        </p:tgtEl>
                                        <p:attrNameLst>
                                          <p:attrName>style.visibility</p:attrName>
                                        </p:attrNameLst>
                                      </p:cBhvr>
                                      <p:to>
                                        <p:strVal val="visible"/>
                                      </p:to>
                                    </p:set>
                                    <p:animEffect filter="box(out)" transition="in">
                                      <p:cBhvr>
                                        <p:cTn dur="500" id="7"/>
                                        <p:tgtEl>
                                          <p:spTgt spid="4"/>
                                        </p:tgtEl>
                                      </p:cBhvr>
                                    </p:animEffect>
                                  </p:childTnLst>
                                </p:cTn>
                              </p:par>
                              <p:par>
                                <p:cTn fill="hold" grpId="0" id="8" nodeType="withEffect" presetClass="entr" presetID="4" presetSubtype="32">
                                  <p:stCondLst>
                                    <p:cond delay="0"/>
                                  </p:stCondLst>
                                  <p:childTnLst>
                                    <p:set>
                                      <p:cBhvr>
                                        <p:cTn dur="1" fill="hold" id="9">
                                          <p:stCondLst>
                                            <p:cond delay="0"/>
                                          </p:stCondLst>
                                        </p:cTn>
                                        <p:tgtEl>
                                          <p:spTgt spid="5"/>
                                        </p:tgtEl>
                                        <p:attrNameLst>
                                          <p:attrName>style.visibility</p:attrName>
                                        </p:attrNameLst>
                                      </p:cBhvr>
                                      <p:to>
                                        <p:strVal val="visible"/>
                                      </p:to>
                                    </p:set>
                                    <p:animEffect filter="box(out)" transition="in">
                                      <p:cBhvr>
                                        <p:cTn dur="500" id="10"/>
                                        <p:tgtEl>
                                          <p:spTgt spid="5"/>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3"/>
                                        </p:tgtEl>
                                        <p:attrNameLst>
                                          <p:attrName>style.visibility</p:attrName>
                                        </p:attrNameLst>
                                      </p:cBhvr>
                                      <p:to>
                                        <p:strVal val="visible"/>
                                      </p:to>
                                    </p:set>
                                    <p:animEffect filter="wipe(left)" transition="in">
                                      <p:cBhvr>
                                        <p:cTn dur="500" id="14"/>
                                        <p:tgtEl>
                                          <p:spTgt spid="3"/>
                                        </p:tgtEl>
                                      </p:cBhvr>
                                    </p:animEffect>
                                  </p:childTnLst>
                                </p:cTn>
                              </p:par>
                              <p:par>
                                <p:cTn fill="hold" id="15" nodeType="withEffect" presetClass="entr" presetID="2" presetSubtype="2">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1+#ppt_w/2"/>
                                          </p:val>
                                        </p:tav>
                                        <p:tav tm="100000">
                                          <p:val>
                                            <p:strVal val="#ppt_x"/>
                                          </p:val>
                                        </p:tav>
                                      </p:tavLst>
                                    </p:anim>
                                    <p:anim calcmode="lin" valueType="num">
                                      <p:cBhvr additive="base">
                                        <p:cTn dur="500" fill="hold" id="18"/>
                                        <p:tgtEl>
                                          <p:spTgt spid="6"/>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000"/>
                            </p:stCondLst>
                            <p:childTnLst>
                              <p:par>
                                <p:cTn fill="hold" grpId="0" id="20" nodeType="afterEffect" presetClass="entr" presetID="31" presetSubtype="0">
                                  <p:stCondLst>
                                    <p:cond delay="0"/>
                                  </p:stCondLst>
                                  <p:childTnLst>
                                    <p:set>
                                      <p:cBhvr>
                                        <p:cTn dur="1" fill="hold" id="21">
                                          <p:stCondLst>
                                            <p:cond delay="0"/>
                                          </p:stCondLst>
                                        </p:cTn>
                                        <p:tgtEl>
                                          <p:spTgt spid="27"/>
                                        </p:tgtEl>
                                        <p:attrNameLst>
                                          <p:attrName>style.visibility</p:attrName>
                                        </p:attrNameLst>
                                      </p:cBhvr>
                                      <p:to>
                                        <p:strVal val="visible"/>
                                      </p:to>
                                    </p:set>
                                    <p:anim calcmode="lin" valueType="num">
                                      <p:cBhvr>
                                        <p:cTn dur="1000" fill="hold" id="22"/>
                                        <p:tgtEl>
                                          <p:spTgt spid="27"/>
                                        </p:tgtEl>
                                        <p:attrNameLst>
                                          <p:attrName>ppt_w</p:attrName>
                                        </p:attrNameLst>
                                      </p:cBhvr>
                                      <p:tavLst>
                                        <p:tav tm="0">
                                          <p:val>
                                            <p:fltVal val="0"/>
                                          </p:val>
                                        </p:tav>
                                        <p:tav tm="100000">
                                          <p:val>
                                            <p:strVal val="#ppt_w"/>
                                          </p:val>
                                        </p:tav>
                                      </p:tavLst>
                                    </p:anim>
                                    <p:anim calcmode="lin" valueType="num">
                                      <p:cBhvr>
                                        <p:cTn dur="1000" fill="hold" id="23"/>
                                        <p:tgtEl>
                                          <p:spTgt spid="27"/>
                                        </p:tgtEl>
                                        <p:attrNameLst>
                                          <p:attrName>ppt_h</p:attrName>
                                        </p:attrNameLst>
                                      </p:cBhvr>
                                      <p:tavLst>
                                        <p:tav tm="0">
                                          <p:val>
                                            <p:fltVal val="0"/>
                                          </p:val>
                                        </p:tav>
                                        <p:tav tm="100000">
                                          <p:val>
                                            <p:strVal val="#ppt_h"/>
                                          </p:val>
                                        </p:tav>
                                      </p:tavLst>
                                    </p:anim>
                                    <p:anim calcmode="lin" valueType="num">
                                      <p:cBhvr>
                                        <p:cTn dur="1000" fill="hold" id="24"/>
                                        <p:tgtEl>
                                          <p:spTgt spid="27"/>
                                        </p:tgtEl>
                                        <p:attrNameLst>
                                          <p:attrName>style.rotation</p:attrName>
                                        </p:attrNameLst>
                                      </p:cBhvr>
                                      <p:tavLst>
                                        <p:tav tm="0">
                                          <p:val>
                                            <p:fltVal val="90"/>
                                          </p:val>
                                        </p:tav>
                                        <p:tav tm="100000">
                                          <p:val>
                                            <p:fltVal val="0"/>
                                          </p:val>
                                        </p:tav>
                                      </p:tavLst>
                                    </p:anim>
                                    <p:animEffect filter="fade" transition="in">
                                      <p:cBhvr>
                                        <p:cTn dur="1000" id="25"/>
                                        <p:tgtEl>
                                          <p:spTgt spid="27"/>
                                        </p:tgtEl>
                                      </p:cBhvr>
                                    </p:animEffect>
                                  </p:childTnLst>
                                </p:cTn>
                              </p:par>
                            </p:childTnLst>
                          </p:cTn>
                        </p:par>
                        <p:par>
                          <p:cTn fill="hold" id="26" nodeType="afterGroup">
                            <p:stCondLst>
                              <p:cond delay="2000"/>
                            </p:stCondLst>
                            <p:childTnLst>
                              <p:par>
                                <p:cTn fill="hold" grpId="0" id="27" nodeType="afterEffect" presetClass="entr" presetID="53" presetSubtype="0">
                                  <p:stCondLst>
                                    <p:cond delay="0"/>
                                  </p:stCondLst>
                                  <p:iterate type="lt">
                                    <p:tmPct val="10000"/>
                                  </p:iterate>
                                  <p:childTnLst>
                                    <p:set>
                                      <p:cBhvr>
                                        <p:cTn dur="1" fill="hold" id="28">
                                          <p:stCondLst>
                                            <p:cond delay="0"/>
                                          </p:stCondLst>
                                        </p:cTn>
                                        <p:tgtEl>
                                          <p:spTgt spid="28"/>
                                        </p:tgtEl>
                                        <p:attrNameLst>
                                          <p:attrName>style.visibility</p:attrName>
                                        </p:attrNameLst>
                                      </p:cBhvr>
                                      <p:to>
                                        <p:strVal val="visible"/>
                                      </p:to>
                                    </p:set>
                                    <p:anim calcmode="lin" valueType="num">
                                      <p:cBhvr>
                                        <p:cTn dur="500" fill="hold" id="29"/>
                                        <p:tgtEl>
                                          <p:spTgt spid="28"/>
                                        </p:tgtEl>
                                        <p:attrNameLst>
                                          <p:attrName>ppt_w</p:attrName>
                                        </p:attrNameLst>
                                      </p:cBhvr>
                                      <p:tavLst>
                                        <p:tav tm="0">
                                          <p:val>
                                            <p:fltVal val="0"/>
                                          </p:val>
                                        </p:tav>
                                        <p:tav tm="100000">
                                          <p:val>
                                            <p:strVal val="#ppt_w"/>
                                          </p:val>
                                        </p:tav>
                                      </p:tavLst>
                                    </p:anim>
                                    <p:anim calcmode="lin" valueType="num">
                                      <p:cBhvr>
                                        <p:cTn dur="500" fill="hold" id="30"/>
                                        <p:tgtEl>
                                          <p:spTgt spid="28"/>
                                        </p:tgtEl>
                                        <p:attrNameLst>
                                          <p:attrName>ppt_h</p:attrName>
                                        </p:attrNameLst>
                                      </p:cBhvr>
                                      <p:tavLst>
                                        <p:tav tm="0">
                                          <p:val>
                                            <p:fltVal val="0"/>
                                          </p:val>
                                        </p:tav>
                                        <p:tav tm="100000">
                                          <p:val>
                                            <p:strVal val="#ppt_h"/>
                                          </p:val>
                                        </p:tav>
                                      </p:tavLst>
                                    </p:anim>
                                    <p:animEffect filter="fade" transition="in">
                                      <p:cBhvr>
                                        <p:cTn dur="500" id="31"/>
                                        <p:tgtEl>
                                          <p:spTgt spid="28"/>
                                        </p:tgtEl>
                                      </p:cBhvr>
                                    </p:animEffect>
                                  </p:childTnLst>
                                </p:cTn>
                              </p:par>
                            </p:childTnLst>
                          </p:cTn>
                        </p:par>
                        <p:par>
                          <p:cTn fill="hold" id="32" nodeType="afterGroup">
                            <p:stCondLst>
                              <p:cond delay="2500"/>
                            </p:stCondLst>
                            <p:childTnLst>
                              <p:par>
                                <p:cTn fill="hold" grpId="0" id="33" nodeType="afterEffect" presetClass="entr" presetID="22" presetSubtype="8">
                                  <p:stCondLst>
                                    <p:cond delay="0"/>
                                  </p:stCondLst>
                                  <p:childTnLst>
                                    <p:set>
                                      <p:cBhvr>
                                        <p:cTn dur="1" fill="hold" id="34">
                                          <p:stCondLst>
                                            <p:cond delay="0"/>
                                          </p:stCondLst>
                                        </p:cTn>
                                        <p:tgtEl>
                                          <p:spTgt spid="7"/>
                                        </p:tgtEl>
                                        <p:attrNameLst>
                                          <p:attrName>style.visibility</p:attrName>
                                        </p:attrNameLst>
                                      </p:cBhvr>
                                      <p:to>
                                        <p:strVal val="visible"/>
                                      </p:to>
                                    </p:set>
                                    <p:animEffect filter="wipe(left)" transition="in">
                                      <p:cBhvr>
                                        <p:cTn dur="500" id="35"/>
                                        <p:tgtEl>
                                          <p:spTgt spid="7"/>
                                        </p:tgtEl>
                                      </p:cBhvr>
                                    </p:animEffect>
                                  </p:childTnLst>
                                </p:cTn>
                              </p:par>
                              <p:par>
                                <p:cTn fill="hold" grpId="0" id="36" nodeType="withEffect" presetClass="entr" presetID="22" presetSubtype="8">
                                  <p:stCondLst>
                                    <p:cond delay="250"/>
                                  </p:stCondLst>
                                  <p:childTnLst>
                                    <p:set>
                                      <p:cBhvr>
                                        <p:cTn dur="1" fill="hold" id="37">
                                          <p:stCondLst>
                                            <p:cond delay="0"/>
                                          </p:stCondLst>
                                        </p:cTn>
                                        <p:tgtEl>
                                          <p:spTgt spid="8"/>
                                        </p:tgtEl>
                                        <p:attrNameLst>
                                          <p:attrName>style.visibility</p:attrName>
                                        </p:attrNameLst>
                                      </p:cBhvr>
                                      <p:to>
                                        <p:strVal val="visible"/>
                                      </p:to>
                                    </p:set>
                                    <p:animEffect filter="wipe(left)" transition="in">
                                      <p:cBhvr>
                                        <p:cTn dur="500" id="38"/>
                                        <p:tgtEl>
                                          <p:spTgt spid="8"/>
                                        </p:tgtEl>
                                      </p:cBhvr>
                                    </p:animEffect>
                                  </p:childTnLst>
                                </p:cTn>
                              </p:par>
                            </p:childTnLst>
                          </p:cTn>
                        </p:par>
                        <p:par>
                          <p:cTn fill="hold" id="39" nodeType="afterGroup">
                            <p:stCondLst>
                              <p:cond delay="3250"/>
                            </p:stCondLst>
                            <p:childTnLst>
                              <p:par>
                                <p:cTn fill="hold" grpId="0" id="40" nodeType="afterEffect" presetClass="entr" presetID="22" presetSubtype="8">
                                  <p:stCondLst>
                                    <p:cond delay="0"/>
                                  </p:stCondLst>
                                  <p:childTnLst>
                                    <p:set>
                                      <p:cBhvr>
                                        <p:cTn dur="1" fill="hold" id="41">
                                          <p:stCondLst>
                                            <p:cond delay="0"/>
                                          </p:stCondLst>
                                        </p:cTn>
                                        <p:tgtEl>
                                          <p:spTgt spid="10"/>
                                        </p:tgtEl>
                                        <p:attrNameLst>
                                          <p:attrName>style.visibility</p:attrName>
                                        </p:attrNameLst>
                                      </p:cBhvr>
                                      <p:to>
                                        <p:strVal val="visible"/>
                                      </p:to>
                                    </p:set>
                                    <p:animEffect filter="wipe(left)" transition="in">
                                      <p:cBhvr>
                                        <p:cTn dur="500" id="42"/>
                                        <p:tgtEl>
                                          <p:spTgt spid="10"/>
                                        </p:tgtEl>
                                      </p:cBhvr>
                                    </p:animEffect>
                                  </p:childTnLst>
                                </p:cTn>
                              </p:par>
                              <p:par>
                                <p:cTn fill="hold" grpId="0" id="43" nodeType="withEffect" presetClass="entr" presetID="22" presetSubtype="8">
                                  <p:stCondLst>
                                    <p:cond delay="0"/>
                                  </p:stCondLst>
                                  <p:childTnLst>
                                    <p:set>
                                      <p:cBhvr>
                                        <p:cTn dur="1" fill="hold" id="44">
                                          <p:stCondLst>
                                            <p:cond delay="0"/>
                                          </p:stCondLst>
                                        </p:cTn>
                                        <p:tgtEl>
                                          <p:spTgt spid="9"/>
                                        </p:tgtEl>
                                        <p:attrNameLst>
                                          <p:attrName>style.visibility</p:attrName>
                                        </p:attrNameLst>
                                      </p:cBhvr>
                                      <p:to>
                                        <p:strVal val="visible"/>
                                      </p:to>
                                    </p:set>
                                    <p:animEffect filter="wipe(left)" transition="in">
                                      <p:cBhvr>
                                        <p:cTn dur="500" id="45"/>
                                        <p:tgtEl>
                                          <p:spTgt spid="9"/>
                                        </p:tgtEl>
                                      </p:cBhvr>
                                    </p:animEffect>
                                  </p:childTnLst>
                                </p:cTn>
                              </p:par>
                            </p:childTnLst>
                          </p:cTn>
                        </p:par>
                        <p:par>
                          <p:cTn fill="hold" id="46" nodeType="afterGroup">
                            <p:stCondLst>
                              <p:cond delay="3750"/>
                            </p:stCondLst>
                            <p:childTnLst>
                              <p:par>
                                <p:cTn fill="hold" grpId="0" id="47" nodeType="afterEffect" presetClass="entr" presetID="22" presetSubtype="8">
                                  <p:stCondLst>
                                    <p:cond delay="0"/>
                                  </p:stCondLst>
                                  <p:childTnLst>
                                    <p:set>
                                      <p:cBhvr>
                                        <p:cTn dur="1" fill="hold" id="48">
                                          <p:stCondLst>
                                            <p:cond delay="0"/>
                                          </p:stCondLst>
                                        </p:cTn>
                                        <p:tgtEl>
                                          <p:spTgt spid="11"/>
                                        </p:tgtEl>
                                        <p:attrNameLst>
                                          <p:attrName>style.visibility</p:attrName>
                                        </p:attrNameLst>
                                      </p:cBhvr>
                                      <p:to>
                                        <p:strVal val="visible"/>
                                      </p:to>
                                    </p:set>
                                    <p:animEffect filter="wipe(left)" transition="in">
                                      <p:cBhvr>
                                        <p:cTn dur="500" id="49"/>
                                        <p:tgtEl>
                                          <p:spTgt spid="11"/>
                                        </p:tgtEl>
                                      </p:cBhvr>
                                    </p:animEffect>
                                  </p:childTnLst>
                                </p:cTn>
                              </p:par>
                              <p:par>
                                <p:cTn fill="hold" grpId="0" id="50" nodeType="withEffect" presetClass="entr" presetID="22" presetSubtype="8">
                                  <p:stCondLst>
                                    <p:cond delay="250"/>
                                  </p:stCondLst>
                                  <p:childTnLst>
                                    <p:set>
                                      <p:cBhvr>
                                        <p:cTn dur="1" fill="hold" id="51">
                                          <p:stCondLst>
                                            <p:cond delay="0"/>
                                          </p:stCondLst>
                                        </p:cTn>
                                        <p:tgtEl>
                                          <p:spTgt spid="12"/>
                                        </p:tgtEl>
                                        <p:attrNameLst>
                                          <p:attrName>style.visibility</p:attrName>
                                        </p:attrNameLst>
                                      </p:cBhvr>
                                      <p:to>
                                        <p:strVal val="visible"/>
                                      </p:to>
                                    </p:set>
                                    <p:animEffect filter="wipe(left)" transition="in">
                                      <p:cBhvr>
                                        <p:cTn dur="500" id="52"/>
                                        <p:tgtEl>
                                          <p:spTgt spid="12"/>
                                        </p:tgtEl>
                                      </p:cBhvr>
                                    </p:animEffect>
                                  </p:childTnLst>
                                </p:cTn>
                              </p:par>
                            </p:childTnLst>
                          </p:cTn>
                        </p:par>
                        <p:par>
                          <p:cTn fill="hold" id="53" nodeType="afterGroup">
                            <p:stCondLst>
                              <p:cond delay="4500"/>
                            </p:stCondLst>
                            <p:childTnLst>
                              <p:par>
                                <p:cTn fill="hold" grpId="0" id="54" nodeType="afterEffect" presetClass="entr" presetID="22" presetSubtype="8">
                                  <p:stCondLst>
                                    <p:cond delay="0"/>
                                  </p:stCondLst>
                                  <p:childTnLst>
                                    <p:set>
                                      <p:cBhvr>
                                        <p:cTn dur="1" fill="hold" id="55">
                                          <p:stCondLst>
                                            <p:cond delay="0"/>
                                          </p:stCondLst>
                                        </p:cTn>
                                        <p:tgtEl>
                                          <p:spTgt spid="14"/>
                                        </p:tgtEl>
                                        <p:attrNameLst>
                                          <p:attrName>style.visibility</p:attrName>
                                        </p:attrNameLst>
                                      </p:cBhvr>
                                      <p:to>
                                        <p:strVal val="visible"/>
                                      </p:to>
                                    </p:set>
                                    <p:animEffect filter="wipe(left)" transition="in">
                                      <p:cBhvr>
                                        <p:cTn dur="500" id="56"/>
                                        <p:tgtEl>
                                          <p:spTgt spid="14"/>
                                        </p:tgtEl>
                                      </p:cBhvr>
                                    </p:animEffect>
                                  </p:childTnLst>
                                </p:cTn>
                              </p:par>
                              <p:par>
                                <p:cTn fill="hold" grpId="0" id="57" nodeType="withEffect" presetClass="entr" presetID="22" presetSubtype="8">
                                  <p:stCondLst>
                                    <p:cond delay="0"/>
                                  </p:stCondLst>
                                  <p:childTnLst>
                                    <p:set>
                                      <p:cBhvr>
                                        <p:cTn dur="1" fill="hold" id="58">
                                          <p:stCondLst>
                                            <p:cond delay="0"/>
                                          </p:stCondLst>
                                        </p:cTn>
                                        <p:tgtEl>
                                          <p:spTgt spid="13"/>
                                        </p:tgtEl>
                                        <p:attrNameLst>
                                          <p:attrName>style.visibility</p:attrName>
                                        </p:attrNameLst>
                                      </p:cBhvr>
                                      <p:to>
                                        <p:strVal val="visible"/>
                                      </p:to>
                                    </p:set>
                                    <p:animEffect filter="wipe(left)" transition="in">
                                      <p:cBhvr>
                                        <p:cTn dur="500" id="59"/>
                                        <p:tgtEl>
                                          <p:spTgt spid="13"/>
                                        </p:tgtEl>
                                      </p:cBhvr>
                                    </p:animEffect>
                                  </p:childTnLst>
                                </p:cTn>
                              </p:par>
                            </p:childTnLst>
                          </p:cTn>
                        </p:par>
                        <p:par>
                          <p:cTn fill="hold" id="60" nodeType="afterGroup">
                            <p:stCondLst>
                              <p:cond delay="5000"/>
                            </p:stCondLst>
                            <p:childTnLst>
                              <p:par>
                                <p:cTn fill="hold" grpId="0" id="61" nodeType="afterEffect" presetClass="entr" presetID="22" presetSubtype="8">
                                  <p:stCondLst>
                                    <p:cond delay="0"/>
                                  </p:stCondLst>
                                  <p:childTnLst>
                                    <p:set>
                                      <p:cBhvr>
                                        <p:cTn dur="1" fill="hold" id="62">
                                          <p:stCondLst>
                                            <p:cond delay="0"/>
                                          </p:stCondLst>
                                        </p:cTn>
                                        <p:tgtEl>
                                          <p:spTgt spid="15"/>
                                        </p:tgtEl>
                                        <p:attrNameLst>
                                          <p:attrName>style.visibility</p:attrName>
                                        </p:attrNameLst>
                                      </p:cBhvr>
                                      <p:to>
                                        <p:strVal val="visible"/>
                                      </p:to>
                                    </p:set>
                                    <p:animEffect filter="wipe(left)" transition="in">
                                      <p:cBhvr>
                                        <p:cTn dur="500" id="63"/>
                                        <p:tgtEl>
                                          <p:spTgt spid="15"/>
                                        </p:tgtEl>
                                      </p:cBhvr>
                                    </p:animEffect>
                                  </p:childTnLst>
                                </p:cTn>
                              </p:par>
                              <p:par>
                                <p:cTn fill="hold" grpId="0" id="64" nodeType="withEffect" presetClass="entr" presetID="22" presetSubtype="8">
                                  <p:stCondLst>
                                    <p:cond delay="250"/>
                                  </p:stCondLst>
                                  <p:childTnLst>
                                    <p:set>
                                      <p:cBhvr>
                                        <p:cTn dur="1" fill="hold" id="65">
                                          <p:stCondLst>
                                            <p:cond delay="0"/>
                                          </p:stCondLst>
                                        </p:cTn>
                                        <p:tgtEl>
                                          <p:spTgt spid="16"/>
                                        </p:tgtEl>
                                        <p:attrNameLst>
                                          <p:attrName>style.visibility</p:attrName>
                                        </p:attrNameLst>
                                      </p:cBhvr>
                                      <p:to>
                                        <p:strVal val="visible"/>
                                      </p:to>
                                    </p:set>
                                    <p:animEffect filter="wipe(left)" transition="in">
                                      <p:cBhvr>
                                        <p:cTn dur="500" id="66"/>
                                        <p:tgtEl>
                                          <p:spTgt spid="16"/>
                                        </p:tgtEl>
                                      </p:cBhvr>
                                    </p:animEffect>
                                  </p:childTnLst>
                                </p:cTn>
                              </p:par>
                            </p:childTnLst>
                          </p:cTn>
                        </p:par>
                        <p:par>
                          <p:cTn fill="hold" id="67" nodeType="afterGroup">
                            <p:stCondLst>
                              <p:cond delay="5750"/>
                            </p:stCondLst>
                            <p:childTnLst>
                              <p:par>
                                <p:cTn fill="hold" grpId="0" id="68" nodeType="afterEffect" presetClass="entr" presetID="22" presetSubtype="8">
                                  <p:stCondLst>
                                    <p:cond delay="0"/>
                                  </p:stCondLst>
                                  <p:childTnLst>
                                    <p:set>
                                      <p:cBhvr>
                                        <p:cTn dur="1" fill="hold" id="69">
                                          <p:stCondLst>
                                            <p:cond delay="0"/>
                                          </p:stCondLst>
                                        </p:cTn>
                                        <p:tgtEl>
                                          <p:spTgt spid="18"/>
                                        </p:tgtEl>
                                        <p:attrNameLst>
                                          <p:attrName>style.visibility</p:attrName>
                                        </p:attrNameLst>
                                      </p:cBhvr>
                                      <p:to>
                                        <p:strVal val="visible"/>
                                      </p:to>
                                    </p:set>
                                    <p:animEffect filter="wipe(left)" transition="in">
                                      <p:cBhvr>
                                        <p:cTn dur="500" id="70"/>
                                        <p:tgtEl>
                                          <p:spTgt spid="18"/>
                                        </p:tgtEl>
                                      </p:cBhvr>
                                    </p:animEffect>
                                  </p:childTnLst>
                                </p:cTn>
                              </p:par>
                              <p:par>
                                <p:cTn fill="hold" grpId="0" id="71" nodeType="withEffect" presetClass="entr" presetID="22" presetSubtype="8">
                                  <p:stCondLst>
                                    <p:cond delay="0"/>
                                  </p:stCondLst>
                                  <p:childTnLst>
                                    <p:set>
                                      <p:cBhvr>
                                        <p:cTn dur="1" fill="hold" id="72">
                                          <p:stCondLst>
                                            <p:cond delay="0"/>
                                          </p:stCondLst>
                                        </p:cTn>
                                        <p:tgtEl>
                                          <p:spTgt spid="17"/>
                                        </p:tgtEl>
                                        <p:attrNameLst>
                                          <p:attrName>style.visibility</p:attrName>
                                        </p:attrNameLst>
                                      </p:cBhvr>
                                      <p:to>
                                        <p:strVal val="visible"/>
                                      </p:to>
                                    </p:set>
                                    <p:animEffect filter="wipe(left)" transition="in">
                                      <p:cBhvr>
                                        <p:cTn dur="500" id="73"/>
                                        <p:tgtEl>
                                          <p:spTgt spid="17"/>
                                        </p:tgtEl>
                                      </p:cBhvr>
                                    </p:animEffect>
                                  </p:childTnLst>
                                </p:cTn>
                              </p:par>
                            </p:childTnLst>
                          </p:cTn>
                        </p:par>
                        <p:par>
                          <p:cTn fill="hold" id="74" nodeType="afterGroup">
                            <p:stCondLst>
                              <p:cond delay="6250"/>
                            </p:stCondLst>
                            <p:childTnLst>
                              <p:par>
                                <p:cTn fill="hold" grpId="0" id="75" nodeType="afterEffect" presetClass="entr" presetID="22" presetSubtype="8">
                                  <p:stCondLst>
                                    <p:cond delay="0"/>
                                  </p:stCondLst>
                                  <p:childTnLst>
                                    <p:set>
                                      <p:cBhvr>
                                        <p:cTn dur="1" fill="hold" id="76">
                                          <p:stCondLst>
                                            <p:cond delay="0"/>
                                          </p:stCondLst>
                                        </p:cTn>
                                        <p:tgtEl>
                                          <p:spTgt spid="19"/>
                                        </p:tgtEl>
                                        <p:attrNameLst>
                                          <p:attrName>style.visibility</p:attrName>
                                        </p:attrNameLst>
                                      </p:cBhvr>
                                      <p:to>
                                        <p:strVal val="visible"/>
                                      </p:to>
                                    </p:set>
                                    <p:animEffect filter="wipe(left)" transition="in">
                                      <p:cBhvr>
                                        <p:cTn dur="500" id="77"/>
                                        <p:tgtEl>
                                          <p:spTgt spid="19"/>
                                        </p:tgtEl>
                                      </p:cBhvr>
                                    </p:animEffect>
                                  </p:childTnLst>
                                </p:cTn>
                              </p:par>
                              <p:par>
                                <p:cTn fill="hold" grpId="0" id="78" nodeType="withEffect" presetClass="entr" presetID="22" presetSubtype="8">
                                  <p:stCondLst>
                                    <p:cond delay="250"/>
                                  </p:stCondLst>
                                  <p:childTnLst>
                                    <p:set>
                                      <p:cBhvr>
                                        <p:cTn dur="1" fill="hold" id="79">
                                          <p:stCondLst>
                                            <p:cond delay="0"/>
                                          </p:stCondLst>
                                        </p:cTn>
                                        <p:tgtEl>
                                          <p:spTgt spid="20"/>
                                        </p:tgtEl>
                                        <p:attrNameLst>
                                          <p:attrName>style.visibility</p:attrName>
                                        </p:attrNameLst>
                                      </p:cBhvr>
                                      <p:to>
                                        <p:strVal val="visible"/>
                                      </p:to>
                                    </p:set>
                                    <p:animEffect filter="wipe(left)" transition="in">
                                      <p:cBhvr>
                                        <p:cTn dur="500" id="80"/>
                                        <p:tgtEl>
                                          <p:spTgt spid="20"/>
                                        </p:tgtEl>
                                      </p:cBhvr>
                                    </p:animEffect>
                                  </p:childTnLst>
                                </p:cTn>
                              </p:par>
                            </p:childTnLst>
                          </p:cTn>
                        </p:par>
                        <p:par>
                          <p:cTn fill="hold" id="81" nodeType="afterGroup">
                            <p:stCondLst>
                              <p:cond delay="7000"/>
                            </p:stCondLst>
                            <p:childTnLst>
                              <p:par>
                                <p:cTn fill="hold" grpId="0" id="82" nodeType="afterEffect" presetClass="entr" presetID="22" presetSubtype="8">
                                  <p:stCondLst>
                                    <p:cond delay="0"/>
                                  </p:stCondLst>
                                  <p:childTnLst>
                                    <p:set>
                                      <p:cBhvr>
                                        <p:cTn dur="1" fill="hold" id="83">
                                          <p:stCondLst>
                                            <p:cond delay="0"/>
                                          </p:stCondLst>
                                        </p:cTn>
                                        <p:tgtEl>
                                          <p:spTgt spid="22"/>
                                        </p:tgtEl>
                                        <p:attrNameLst>
                                          <p:attrName>style.visibility</p:attrName>
                                        </p:attrNameLst>
                                      </p:cBhvr>
                                      <p:to>
                                        <p:strVal val="visible"/>
                                      </p:to>
                                    </p:set>
                                    <p:animEffect filter="wipe(left)" transition="in">
                                      <p:cBhvr>
                                        <p:cTn dur="500" id="84"/>
                                        <p:tgtEl>
                                          <p:spTgt spid="22"/>
                                        </p:tgtEl>
                                      </p:cBhvr>
                                    </p:animEffect>
                                  </p:childTnLst>
                                </p:cTn>
                              </p:par>
                              <p:par>
                                <p:cTn fill="hold" grpId="0" id="85" nodeType="withEffect" presetClass="entr" presetID="22" presetSubtype="8">
                                  <p:stCondLst>
                                    <p:cond delay="0"/>
                                  </p:stCondLst>
                                  <p:childTnLst>
                                    <p:set>
                                      <p:cBhvr>
                                        <p:cTn dur="1" fill="hold" id="86">
                                          <p:stCondLst>
                                            <p:cond delay="0"/>
                                          </p:stCondLst>
                                        </p:cTn>
                                        <p:tgtEl>
                                          <p:spTgt spid="21"/>
                                        </p:tgtEl>
                                        <p:attrNameLst>
                                          <p:attrName>style.visibility</p:attrName>
                                        </p:attrNameLst>
                                      </p:cBhvr>
                                      <p:to>
                                        <p:strVal val="visible"/>
                                      </p:to>
                                    </p:set>
                                    <p:animEffect filter="wipe(left)" transition="in">
                                      <p:cBhvr>
                                        <p:cTn dur="500" id="87"/>
                                        <p:tgtEl>
                                          <p:spTgt spid="21"/>
                                        </p:tgtEl>
                                      </p:cBhvr>
                                    </p:animEffect>
                                  </p:childTnLst>
                                </p:cTn>
                              </p:par>
                            </p:childTnLst>
                          </p:cTn>
                        </p:par>
                        <p:par>
                          <p:cTn fill="hold" id="88" nodeType="afterGroup">
                            <p:stCondLst>
                              <p:cond delay="7500"/>
                            </p:stCondLst>
                            <p:childTnLst>
                              <p:par>
                                <p:cTn fill="hold" grpId="0" id="89" nodeType="afterEffect" presetClass="entr" presetID="22" presetSubtype="8">
                                  <p:stCondLst>
                                    <p:cond delay="0"/>
                                  </p:stCondLst>
                                  <p:childTnLst>
                                    <p:set>
                                      <p:cBhvr>
                                        <p:cTn dur="1" fill="hold" id="90">
                                          <p:stCondLst>
                                            <p:cond delay="0"/>
                                          </p:stCondLst>
                                        </p:cTn>
                                        <p:tgtEl>
                                          <p:spTgt spid="23"/>
                                        </p:tgtEl>
                                        <p:attrNameLst>
                                          <p:attrName>style.visibility</p:attrName>
                                        </p:attrNameLst>
                                      </p:cBhvr>
                                      <p:to>
                                        <p:strVal val="visible"/>
                                      </p:to>
                                    </p:set>
                                    <p:animEffect filter="wipe(left)" transition="in">
                                      <p:cBhvr>
                                        <p:cTn dur="500" id="91"/>
                                        <p:tgtEl>
                                          <p:spTgt spid="23"/>
                                        </p:tgtEl>
                                      </p:cBhvr>
                                    </p:animEffect>
                                  </p:childTnLst>
                                </p:cTn>
                              </p:par>
                            </p:childTnLst>
                          </p:cTn>
                        </p:par>
                        <p:par>
                          <p:cTn fill="hold" id="92" nodeType="afterGroup">
                            <p:stCondLst>
                              <p:cond delay="8000"/>
                            </p:stCondLst>
                            <p:childTnLst>
                              <p:par>
                                <p:cTn fill="hold" grpId="0" id="93" nodeType="afterEffect" presetClass="entr" presetID="22" presetSubtype="8">
                                  <p:stCondLst>
                                    <p:cond delay="0"/>
                                  </p:stCondLst>
                                  <p:childTnLst>
                                    <p:set>
                                      <p:cBhvr>
                                        <p:cTn dur="1" fill="hold" id="94">
                                          <p:stCondLst>
                                            <p:cond delay="0"/>
                                          </p:stCondLst>
                                        </p:cTn>
                                        <p:tgtEl>
                                          <p:spTgt spid="24"/>
                                        </p:tgtEl>
                                        <p:attrNameLst>
                                          <p:attrName>style.visibility</p:attrName>
                                        </p:attrNameLst>
                                      </p:cBhvr>
                                      <p:to>
                                        <p:strVal val="visible"/>
                                      </p:to>
                                    </p:set>
                                    <p:animEffect filter="wipe(left)" transition="in">
                                      <p:cBhvr>
                                        <p:cTn dur="500" id="95"/>
                                        <p:tgtEl>
                                          <p:spTgt spid="24"/>
                                        </p:tgtEl>
                                      </p:cBhvr>
                                    </p:animEffect>
                                  </p:childTnLst>
                                </p:cTn>
                              </p:par>
                            </p:childTnLst>
                          </p:cTn>
                        </p:par>
                        <p:par>
                          <p:cTn fill="hold" id="96" nodeType="afterGroup">
                            <p:stCondLst>
                              <p:cond delay="8500"/>
                            </p:stCondLst>
                            <p:childTnLst>
                              <p:par>
                                <p:cTn fill="hold" grpId="0" id="97" nodeType="afterEffect" presetClass="entr" presetID="22" presetSubtype="8">
                                  <p:stCondLst>
                                    <p:cond delay="0"/>
                                  </p:stCondLst>
                                  <p:childTnLst>
                                    <p:set>
                                      <p:cBhvr>
                                        <p:cTn dur="1" fill="hold" id="98">
                                          <p:stCondLst>
                                            <p:cond delay="0"/>
                                          </p:stCondLst>
                                        </p:cTn>
                                        <p:tgtEl>
                                          <p:spTgt spid="25"/>
                                        </p:tgtEl>
                                        <p:attrNameLst>
                                          <p:attrName>style.visibility</p:attrName>
                                        </p:attrNameLst>
                                      </p:cBhvr>
                                      <p:to>
                                        <p:strVal val="visible"/>
                                      </p:to>
                                    </p:set>
                                    <p:animEffect filter="wipe(left)" transition="in">
                                      <p:cBhvr>
                                        <p:cTn dur="500" id="99"/>
                                        <p:tgtEl>
                                          <p:spTgt spid="25"/>
                                        </p:tgtEl>
                                      </p:cBhvr>
                                    </p:animEffect>
                                  </p:childTnLst>
                                </p:cTn>
                              </p:par>
                            </p:childTnLst>
                          </p:cTn>
                        </p:par>
                        <p:par>
                          <p:cTn fill="hold" id="100" nodeType="afterGroup">
                            <p:stCondLst>
                              <p:cond delay="9000"/>
                            </p:stCondLst>
                            <p:childTnLst>
                              <p:par>
                                <p:cTn fill="hold" grpId="0" id="101" nodeType="afterEffect" presetClass="entr" presetID="22" presetSubtype="8">
                                  <p:stCondLst>
                                    <p:cond delay="0"/>
                                  </p:stCondLst>
                                  <p:childTnLst>
                                    <p:set>
                                      <p:cBhvr>
                                        <p:cTn dur="1" fill="hold" id="102">
                                          <p:stCondLst>
                                            <p:cond delay="0"/>
                                          </p:stCondLst>
                                        </p:cTn>
                                        <p:tgtEl>
                                          <p:spTgt spid="26"/>
                                        </p:tgtEl>
                                        <p:attrNameLst>
                                          <p:attrName>style.visibility</p:attrName>
                                        </p:attrNameLst>
                                      </p:cBhvr>
                                      <p:to>
                                        <p:strVal val="visible"/>
                                      </p:to>
                                    </p:set>
                                    <p:animEffect filter="wipe(left)" transition="in">
                                      <p:cBhvr>
                                        <p:cTn dur="500" id="103"/>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MH" val="20160104220526"/>
  <p:tag name="MH_LIBRARY" val="GRAPHIC"/>
  <p:tag name="MH_ORDER" val="2"/>
  <p:tag name="MH_TYPE" val="Other"/>
</p:tagLst>
</file>

<file path=ppt/tags/tag11.xml><?xml version="1.0" encoding="utf-8"?>
<p:tagLst xmlns:p="http://schemas.openxmlformats.org/presentationml/2006/main">
  <p:tag name="MH" val="20160104220526"/>
  <p:tag name="MH_LIBRARY" val="GRAPHIC"/>
  <p:tag name="MH_ORDER" val="3"/>
  <p:tag name="MH_TYPE" val="Other"/>
</p:tagLst>
</file>

<file path=ppt/tags/tag12.xml><?xml version="1.0" encoding="utf-8"?>
<p:tagLst xmlns:p="http://schemas.openxmlformats.org/presentationml/2006/main">
  <p:tag name="MH" val="20160104220526"/>
  <p:tag name="MH_LIBRARY" val="GRAPHIC"/>
  <p:tag name="MH_ORDER" val="4"/>
  <p:tag name="MH_TYPE" val="Other"/>
</p:tagLst>
</file>

<file path=ppt/tags/tag13.xml><?xml version="1.0" encoding="utf-8"?>
<p:tagLst xmlns:p="http://schemas.openxmlformats.org/presentationml/2006/main">
  <p:tag name="MH" val="20160104220526"/>
  <p:tag name="MH_LIBRARY" val="GRAPHIC"/>
  <p:tag name="MH_ORDER" val="5"/>
  <p:tag name="MH_TYPE" val="Other"/>
</p:tagLst>
</file>

<file path=ppt/tags/tag14.xml><?xml version="1.0" encoding="utf-8"?>
<p:tagLst xmlns:p="http://schemas.openxmlformats.org/presentationml/2006/main">
  <p:tag name="MH" val="20160104220526"/>
  <p:tag name="MH_LIBRARY" val="GRAPHIC"/>
  <p:tag name="MH_ORDER" val="6"/>
  <p:tag name="MH_TYPE" val="Other"/>
</p:tagLst>
</file>

<file path=ppt/tags/tag15.xml><?xml version="1.0" encoding="utf-8"?>
<p:tagLst xmlns:p="http://schemas.openxmlformats.org/presentationml/2006/main">
  <p:tag name="MH" val="20160104220526"/>
  <p:tag name="MH_LIBRARY" val="GRAPHIC"/>
  <p:tag name="MH_ORDER" val="7"/>
  <p:tag name="MH_TYPE" val="Other"/>
</p:tagLst>
</file>

<file path=ppt/tags/tag16.xml><?xml version="1.0" encoding="utf-8"?>
<p:tagLst xmlns:p="http://schemas.openxmlformats.org/presentationml/2006/main">
  <p:tag name="MH" val="20160104220526"/>
  <p:tag name="MH_LIBRARY" val="GRAPHIC"/>
  <p:tag name="MH_ORDER" val="8"/>
  <p:tag name="MH_TYPE" val="Other"/>
</p:tagLst>
</file>

<file path=ppt/tags/tag17.xml><?xml version="1.0" encoding="utf-8"?>
<p:tagLst xmlns:p="http://schemas.openxmlformats.org/presentationml/2006/main">
  <p:tag name="MH" val="20160104220526"/>
  <p:tag name="MH_LIBRARY" val="GRAPHIC"/>
  <p:tag name="MH_ORDER" val="3"/>
  <p:tag name="MH_TYPE" val="SubTitle"/>
</p:tagLst>
</file>

<file path=ppt/tags/tag18.xml><?xml version="1.0" encoding="utf-8"?>
<p:tagLst xmlns:p="http://schemas.openxmlformats.org/presentationml/2006/main">
  <p:tag name="MH" val="20160104220526"/>
  <p:tag name="MH_LIBRARY" val="GRAPHIC"/>
  <p:tag name="MH_ORDER" val="3"/>
  <p:tag name="MH_TYPE" val="Text"/>
</p:tagLst>
</file>

<file path=ppt/tags/tag19.xml><?xml version="1.0" encoding="utf-8"?>
<p:tagLst xmlns:p="http://schemas.openxmlformats.org/presentationml/2006/main">
  <p:tag name="MH" val="20160104220526"/>
  <p:tag name="MH_LIBRARY" val="GRAPHIC"/>
  <p:tag name="MH_ORDER" val="3"/>
  <p:tag name="MH_TYPE" val="SubTitle"/>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MH" val="20160104220526"/>
  <p:tag name="MH_LIBRARY" val="GRAPHIC"/>
  <p:tag name="MH_ORDER" val="4"/>
  <p:tag name="MH_TYPE" val="Text"/>
</p:tagLst>
</file>

<file path=ppt/tags/tag21.xml><?xml version="1.0" encoding="utf-8"?>
<p:tagLst xmlns:p="http://schemas.openxmlformats.org/presentationml/2006/main">
  <p:tag name="MH" val="20160104220526"/>
  <p:tag name="MH_LIBRARY" val="GRAPHIC"/>
  <p:tag name="MH_ORDER" val="3"/>
  <p:tag name="MH_TYPE" val="SubTitle"/>
</p:tagLst>
</file>

<file path=ppt/tags/tag22.xml><?xml version="1.0" encoding="utf-8"?>
<p:tagLst xmlns:p="http://schemas.openxmlformats.org/presentationml/2006/main">
  <p:tag name="MH" val="20160104220526"/>
  <p:tag name="MH_LIBRARY" val="GRAPHIC"/>
  <p:tag name="MH_ORDER" val="3"/>
  <p:tag name="MH_TYPE" val="Text"/>
</p:tagLst>
</file>

<file path=ppt/tags/tag23.xml><?xml version="1.0" encoding="utf-8"?>
<p:tagLst xmlns:p="http://schemas.openxmlformats.org/presentationml/2006/main">
  <p:tag name="MH" val="20160104220526"/>
  <p:tag name="MH_LIBRARY" val="GRAPHIC"/>
  <p:tag name="MH_ORDER" val="3"/>
  <p:tag name="MH_TYPE" val="SubTitle"/>
</p:tagLst>
</file>

<file path=ppt/tags/tag24.xml><?xml version="1.0" encoding="utf-8"?>
<p:tagLst xmlns:p="http://schemas.openxmlformats.org/presentationml/2006/main">
  <p:tag name="MH" val="20160123112403"/>
  <p:tag name="MH_LIBRARY" val="GRAPHIC"/>
  <p:tag name="MH_ORDER" val="1"/>
  <p:tag name="MH_TYPE" val="Other"/>
</p:tagLst>
</file>

<file path=ppt/tags/tag25.xml><?xml version="1.0" encoding="utf-8"?>
<p:tagLst xmlns:p="http://schemas.openxmlformats.org/presentationml/2006/main">
  <p:tag name="MH" val="20160123112403"/>
  <p:tag name="MH_LIBRARY" val="GRAPHIC"/>
  <p:tag name="MH_ORDER" val="1"/>
  <p:tag name="MH_TYPE" val="SubTitle"/>
</p:tagLst>
</file>

<file path=ppt/tags/tag26.xml><?xml version="1.0" encoding="utf-8"?>
<p:tagLst xmlns:p="http://schemas.openxmlformats.org/presentationml/2006/main">
  <p:tag name="MH" val="20160123112403"/>
  <p:tag name="MH_LIBRARY" val="GRAPHIC"/>
  <p:tag name="MH_ORDER" val="2"/>
  <p:tag name="MH_TYPE" val="SubTitle"/>
</p:tagLst>
</file>

<file path=ppt/tags/tag27.xml><?xml version="1.0" encoding="utf-8"?>
<p:tagLst xmlns:p="http://schemas.openxmlformats.org/presentationml/2006/main">
  <p:tag name="MH" val="20160123112403"/>
  <p:tag name="MH_LIBRARY" val="GRAPHIC"/>
  <p:tag name="MH_ORDER" val="3"/>
  <p:tag name="MH_TYPE" val="SubTitle"/>
</p:tagLst>
</file>

<file path=ppt/tags/tag28.xml><?xml version="1.0" encoding="utf-8"?>
<p:tagLst xmlns:p="http://schemas.openxmlformats.org/presentationml/2006/main">
  <p:tag name="MH" val="20160123112403"/>
  <p:tag name="MH_LIBRARY" val="GRAPHIC"/>
  <p:tag name="MH_ORDER" val="4"/>
  <p:tag name="MH_TYPE" val="SubTitle"/>
</p:tagLst>
</file>

<file path=ppt/tags/tag29.xml><?xml version="1.0" encoding="utf-8"?>
<p:tagLst xmlns:p="http://schemas.openxmlformats.org/presentationml/2006/main">
  <p:tag name="MH" val="20160123112403"/>
  <p:tag name="MH_LIBRARY" val="GRAPHIC"/>
  <p:tag name="MH_ORDER" val="5"/>
  <p:tag name="MH_TYPE" val="SubTitle"/>
</p:tagLst>
</file>

<file path=ppt/tags/tag3.xml><?xml version="1.0" encoding="utf-8"?>
<p:tagLst xmlns:p="http://schemas.openxmlformats.org/presentationml/2006/main">
  <p:tag name="PA" val="v3.0.1"/>
</p:tagLst>
</file>

<file path=ppt/tags/tag30.xml><?xml version="1.0" encoding="utf-8"?>
<p:tagLst xmlns:p="http://schemas.openxmlformats.org/presentationml/2006/main">
  <p:tag name="PA" val="v3.0.1"/>
</p:tagLst>
</file>

<file path=ppt/tags/tag31.xml><?xml version="1.0" encoding="utf-8"?>
<p:tagLst xmlns:p="http://schemas.openxmlformats.org/presentationml/2006/main">
  <p:tag name="PA" val="v3.0.1"/>
</p:tagLst>
</file>

<file path=ppt/tags/tag32.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MH" val="20160104220526"/>
  <p:tag name="MH_LIBRARY" val="GRAPHIC"/>
  <p:tag name="MH_ORDER" val="1"/>
  <p:tag name="MH_TYPE" val="Other"/>
</p:tagLst>
</file>

<file path=ppt/tags/tag9.xml><?xml version="1.0" encoding="utf-8"?>
<p:tagLst xmlns:p="http://schemas.openxmlformats.org/presentationml/2006/main">
  <p:tag name="MH" val="20160104220526"/>
  <p:tag name="MH_LIBRARY" val="GRAPHIC"/>
  <p:tag name="MH_ORDER" val="4"/>
  <p:tag name="MH_TYPE" val="Text"/>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CHENYING0907</Company>
  <PresentationFormat>On-screen Show (16:9)</PresentationFormat>
  <Paragraphs>313</Paragraphs>
  <Slides>36</Slides>
  <Notes>36</Notes>
  <TotalTime>289</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36</vt:i4>
      </vt:variant>
    </vt:vector>
  </HeadingPairs>
  <TitlesOfParts>
    <vt:vector baseType="lpstr" size="50">
      <vt:lpstr>Arial</vt:lpstr>
      <vt:lpstr>Calibri</vt:lpstr>
      <vt:lpstr>Calibri Light</vt:lpstr>
      <vt:lpstr>微软雅黑</vt:lpstr>
      <vt:lpstr>等线</vt:lpstr>
      <vt:lpstr>黑体</vt:lpstr>
      <vt:lpstr>Arial Narrow</vt:lpstr>
      <vt:lpstr>Arial Unicode MS</vt:lpstr>
      <vt:lpstr>宋体</vt:lpstr>
      <vt:lpstr>Adobe Gothic Std B</vt:lpstr>
      <vt:lpstr>Levenim MT</vt:lpstr>
      <vt:lpstr>ＭＳ Ｐゴシック</vt:lpstr>
      <vt:lpstr>Impact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2016-02-05T07:04:35Z</dcterms:created>
  <cp:lastModifiedBy>Administrator</cp:lastModifiedBy>
  <dcterms:modified xsi:type="dcterms:W3CDTF">2021-08-22T05:52:05Z</dcterms:modified>
  <cp:revision>106</cp:revision>
  <dc:title>PowerPoint 演示文稿</dc:title>
</cp:coreProperties>
</file>